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64" r:id="rId2"/>
    <p:sldId id="265" r:id="rId3"/>
    <p:sldId id="278" r:id="rId4"/>
    <p:sldId id="266" r:id="rId5"/>
    <p:sldId id="270" r:id="rId6"/>
    <p:sldId id="268" r:id="rId7"/>
    <p:sldId id="287" r:id="rId8"/>
    <p:sldId id="269" r:id="rId9"/>
    <p:sldId id="299" r:id="rId10"/>
    <p:sldId id="272" r:id="rId11"/>
    <p:sldId id="285" r:id="rId12"/>
    <p:sldId id="273" r:id="rId13"/>
    <p:sldId id="281" r:id="rId14"/>
    <p:sldId id="282" r:id="rId15"/>
    <p:sldId id="283" r:id="rId16"/>
    <p:sldId id="284" r:id="rId17"/>
    <p:sldId id="289" r:id="rId18"/>
    <p:sldId id="294" r:id="rId19"/>
    <p:sldId id="293" r:id="rId20"/>
    <p:sldId id="296" r:id="rId21"/>
    <p:sldId id="274" r:id="rId22"/>
    <p:sldId id="298" r:id="rId23"/>
    <p:sldId id="312" r:id="rId24"/>
    <p:sldId id="314" r:id="rId25"/>
    <p:sldId id="300" r:id="rId26"/>
    <p:sldId id="303" r:id="rId27"/>
    <p:sldId id="302" r:id="rId28"/>
    <p:sldId id="305" r:id="rId29"/>
    <p:sldId id="308" r:id="rId30"/>
    <p:sldId id="309" r:id="rId31"/>
    <p:sldId id="257" r:id="rId32"/>
    <p:sldId id="263" r:id="rId33"/>
    <p:sldId id="310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CC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4" autoAdjust="0"/>
    <p:restoredTop sz="94624" autoAdjust="0"/>
  </p:normalViewPr>
  <p:slideViewPr>
    <p:cSldViewPr>
      <p:cViewPr>
        <p:scale>
          <a:sx n="82" d="100"/>
          <a:sy n="82" d="100"/>
        </p:scale>
        <p:origin x="-102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7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image" Target="../media/image48.png"/><Relationship Id="rId4" Type="http://schemas.openxmlformats.org/officeDocument/2006/relationships/image" Target="../media/image51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7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9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0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B02928-B01E-47F4-91F9-A69586E1A854}" type="doc">
      <dgm:prSet loTypeId="urn:microsoft.com/office/officeart/2005/8/layout/radial5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1F36216-1B83-4D72-AA4A-FB3996F4BAD4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Food poison</a:t>
          </a:r>
          <a:endParaRPr lang="en-US" dirty="0">
            <a:solidFill>
              <a:schemeClr val="tx1"/>
            </a:solidFill>
          </a:endParaRPr>
        </a:p>
      </dgm:t>
    </dgm:pt>
    <dgm:pt modelId="{908CB3E5-3346-423B-817C-CC3FAF5CAC94}" type="parTrans" cxnId="{79C096A6-77DD-4456-AA16-542A8604599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9F1D0B5-C8D4-410B-89EF-46D103DD6BC2}" type="sibTrans" cxnId="{79C096A6-77DD-4456-AA16-542A8604599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F2354AB-E840-4BC8-BBD7-2A19E8E3825B}">
      <dgm:prSet phldrT="[Text]" custT="1"/>
      <dgm:spPr/>
      <dgm:t>
        <a:bodyPr/>
        <a:lstStyle/>
        <a:p>
          <a:r>
            <a:rPr lang="en-US" sz="2800" dirty="0" smtClean="0">
              <a:solidFill>
                <a:schemeClr val="tx1"/>
              </a:solidFill>
            </a:rPr>
            <a:t>Chlordane</a:t>
          </a:r>
          <a:endParaRPr lang="en-US" sz="2800" dirty="0">
            <a:solidFill>
              <a:schemeClr val="tx1"/>
            </a:solidFill>
          </a:endParaRPr>
        </a:p>
      </dgm:t>
    </dgm:pt>
    <dgm:pt modelId="{11000EBF-4979-470B-9B82-580E035C3BBF}" type="parTrans" cxnId="{0E24284D-75F0-4FCC-93A9-2CE7CDB7237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C2F4F46-3DD0-4702-A5F3-F4CA8C3EA720}" type="sibTrans" cxnId="{0E24284D-75F0-4FCC-93A9-2CE7CDB7237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A9C9FAC-271C-458A-954B-BA5DE5FB336C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tx1"/>
              </a:solidFill>
            </a:rPr>
            <a:t>Heptachlor</a:t>
          </a:r>
          <a:endParaRPr lang="en-US" sz="2400" dirty="0">
            <a:solidFill>
              <a:schemeClr val="tx1"/>
            </a:solidFill>
          </a:endParaRPr>
        </a:p>
      </dgm:t>
    </dgm:pt>
    <dgm:pt modelId="{41660997-EE4A-4712-A07B-49C169F603F0}" type="parTrans" cxnId="{31E446AF-9C4C-41FA-8E6C-019DA3230AD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818F125-B317-4362-9BD5-537C2318615D}" type="sibTrans" cxnId="{31E446AF-9C4C-41FA-8E6C-019DA3230AD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7C7E344-D8A4-4DA7-AE00-DC8AAFD10F13}">
      <dgm:prSet phldrT="[Text]" custT="1"/>
      <dgm:spPr/>
      <dgm:t>
        <a:bodyPr/>
        <a:lstStyle/>
        <a:p>
          <a:r>
            <a:rPr lang="en-US" sz="3200" dirty="0" smtClean="0">
              <a:solidFill>
                <a:schemeClr val="tx1"/>
              </a:solidFill>
            </a:rPr>
            <a:t>Arsenic</a:t>
          </a:r>
          <a:endParaRPr lang="en-US" sz="3200" dirty="0">
            <a:solidFill>
              <a:schemeClr val="tx1"/>
            </a:solidFill>
          </a:endParaRPr>
        </a:p>
      </dgm:t>
    </dgm:pt>
    <dgm:pt modelId="{79C4E173-E6DD-441F-BBD3-BE5BBE3E0B1E}" type="parTrans" cxnId="{E211969E-C46C-4130-B5EA-C7C8E4F542B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BDAEA00-BC2A-4CB7-9905-9F212661E5E8}" type="sibTrans" cxnId="{E211969E-C46C-4130-B5EA-C7C8E4F542B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5CFEE1B-C7E2-49FA-853B-2E3CFF15CFCD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tx1"/>
              </a:solidFill>
            </a:rPr>
            <a:t>Chromium</a:t>
          </a:r>
          <a:endParaRPr lang="en-US" sz="2400" dirty="0">
            <a:solidFill>
              <a:schemeClr val="tx1"/>
            </a:solidFill>
          </a:endParaRPr>
        </a:p>
      </dgm:t>
    </dgm:pt>
    <dgm:pt modelId="{35F68CBB-EA00-4333-8688-CE029BDA53CD}" type="parTrans" cxnId="{EC9B6C0F-4DDC-4A7E-AC56-A5EB8B294A6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8FF1F90-0BED-4033-8480-A775EBF3A630}" type="sibTrans" cxnId="{EC9B6C0F-4DDC-4A7E-AC56-A5EB8B294A6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D1D0EB3-C0D2-48B7-BC4B-B7C03196B883}">
      <dgm:prSet custT="1"/>
      <dgm:spPr/>
      <dgm:t>
        <a:bodyPr/>
        <a:lstStyle/>
        <a:p>
          <a:r>
            <a:rPr lang="en-US" sz="2800" dirty="0" err="1" smtClean="0">
              <a:solidFill>
                <a:schemeClr val="tx1"/>
              </a:solidFill>
            </a:rPr>
            <a:t>Aldrin</a:t>
          </a:r>
          <a:endParaRPr lang="en-US" sz="2800" dirty="0">
            <a:solidFill>
              <a:schemeClr val="tx1"/>
            </a:solidFill>
          </a:endParaRPr>
        </a:p>
      </dgm:t>
    </dgm:pt>
    <dgm:pt modelId="{FCCB444C-9273-45AB-B2A9-B69C4011D8C1}" type="parTrans" cxnId="{BAECC0A8-7967-4678-976C-E6AD9A202A2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191623D-1FF1-46EF-A027-89BC054D69AC}" type="sibTrans" cxnId="{BAECC0A8-7967-4678-976C-E6AD9A202A2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5FAD460-9977-445F-9664-C4584BB90ABF}">
      <dgm:prSet custT="1"/>
      <dgm:spPr/>
      <dgm:t>
        <a:bodyPr/>
        <a:lstStyle/>
        <a:p>
          <a:r>
            <a: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DDT</a:t>
          </a:r>
          <a:endParaRPr lang="en-US" sz="2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C4784BA-F431-450D-A2B4-DDAEA04BCAF5}" type="parTrans" cxnId="{E5B7679F-E9DA-4008-9F93-C5586206499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53E2386-E754-403A-A981-1769A0F60874}" type="sibTrans" cxnId="{E5B7679F-E9DA-4008-9F93-C5586206499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C67A3D6-FC70-44F4-8ADA-2148E335FC15}">
      <dgm:prSet custT="1"/>
      <dgm:spPr/>
      <dgm:t>
        <a:bodyPr/>
        <a:lstStyle/>
        <a:p>
          <a:r>
            <a:rPr lang="en-US" sz="3200" dirty="0" smtClean="0">
              <a:solidFill>
                <a:schemeClr val="tx1"/>
              </a:solidFill>
            </a:rPr>
            <a:t>Antibiotics</a:t>
          </a:r>
          <a:endParaRPr lang="en-US" sz="3200" dirty="0">
            <a:solidFill>
              <a:schemeClr val="tx1"/>
            </a:solidFill>
          </a:endParaRPr>
        </a:p>
      </dgm:t>
    </dgm:pt>
    <dgm:pt modelId="{0B00E685-F7A8-49C3-9DC7-DB3489176BD2}" type="parTrans" cxnId="{2D48D40A-78CB-497B-BF57-755BFC3CD24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AA0693F-BEFA-4FC3-9B3F-4E56491E9A32}" type="sibTrans" cxnId="{2D48D40A-78CB-497B-BF57-755BFC3CD24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C6AF176-A0D1-4927-8040-AC0B407BE050}">
      <dgm:prSet custT="1"/>
      <dgm:spPr/>
      <dgm:t>
        <a:bodyPr/>
        <a:lstStyle/>
        <a:p>
          <a:r>
            <a:rPr lang="en-US" sz="2400" dirty="0" smtClean="0">
              <a:solidFill>
                <a:schemeClr val="tx1"/>
              </a:solidFill>
            </a:rPr>
            <a:t>Formaldehyde</a:t>
          </a:r>
          <a:endParaRPr lang="en-US" sz="2400" dirty="0">
            <a:solidFill>
              <a:schemeClr val="tx1"/>
            </a:solidFill>
          </a:endParaRPr>
        </a:p>
      </dgm:t>
    </dgm:pt>
    <dgm:pt modelId="{5C0E7C09-F705-4001-B463-F1A797E4F64F}" type="parTrans" cxnId="{B82E0BA1-2DA2-481B-955A-4B32BF541A3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69D2D3B-70ED-443B-815F-D2E7E0731235}" type="sibTrans" cxnId="{B82E0BA1-2DA2-481B-955A-4B32BF541A3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ADA974D-2FAF-47A1-85B6-9C81E00743EE}" type="pres">
      <dgm:prSet presAssocID="{75B02928-B01E-47F4-91F9-A69586E1A85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7F2F0C7-83E3-4C12-9A56-DE85C6BEF9DF}" type="pres">
      <dgm:prSet presAssocID="{61F36216-1B83-4D72-AA4A-FB3996F4BAD4}" presName="centerShape" presStyleLbl="node0" presStyleIdx="0" presStyleCnt="1"/>
      <dgm:spPr/>
      <dgm:t>
        <a:bodyPr/>
        <a:lstStyle/>
        <a:p>
          <a:endParaRPr lang="en-US"/>
        </a:p>
      </dgm:t>
    </dgm:pt>
    <dgm:pt modelId="{5CABBC65-071B-4BB7-A08D-AFDA5B2AB8EA}" type="pres">
      <dgm:prSet presAssocID="{4C4784BA-F431-450D-A2B4-DDAEA04BCAF5}" presName="parTrans" presStyleLbl="sibTrans2D1" presStyleIdx="0" presStyleCnt="8"/>
      <dgm:spPr/>
      <dgm:t>
        <a:bodyPr/>
        <a:lstStyle/>
        <a:p>
          <a:endParaRPr lang="en-US"/>
        </a:p>
      </dgm:t>
    </dgm:pt>
    <dgm:pt modelId="{86DF0EF6-76FB-40D6-8145-F8F3542E6634}" type="pres">
      <dgm:prSet presAssocID="{4C4784BA-F431-450D-A2B4-DDAEA04BCAF5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32943B06-4125-4223-AED1-D78D1C98E8CF}" type="pres">
      <dgm:prSet presAssocID="{55FAD460-9977-445F-9664-C4584BB90ABF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E43D08-6EBF-4943-91FF-6B18ACA88CFE}" type="pres">
      <dgm:prSet presAssocID="{FCCB444C-9273-45AB-B2A9-B69C4011D8C1}" presName="parTrans" presStyleLbl="sibTrans2D1" presStyleIdx="1" presStyleCnt="8"/>
      <dgm:spPr/>
      <dgm:t>
        <a:bodyPr/>
        <a:lstStyle/>
        <a:p>
          <a:endParaRPr lang="en-US"/>
        </a:p>
      </dgm:t>
    </dgm:pt>
    <dgm:pt modelId="{F15833F0-2E5B-48A0-9415-7BF2AFAFD5D4}" type="pres">
      <dgm:prSet presAssocID="{FCCB444C-9273-45AB-B2A9-B69C4011D8C1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00FCFEA0-8025-45B7-A71D-B1D601FAC0EC}" type="pres">
      <dgm:prSet presAssocID="{2D1D0EB3-C0D2-48B7-BC4B-B7C03196B883}" presName="node" presStyleLbl="node1" presStyleIdx="1" presStyleCnt="8" custScaleX="153992" custRadScaleRad="109710" custRadScaleInc="258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42049F-14F7-48A3-A2EE-FEF70B17BE85}" type="pres">
      <dgm:prSet presAssocID="{11000EBF-4979-470B-9B82-580E035C3BBF}" presName="parTrans" presStyleLbl="sibTrans2D1" presStyleIdx="2" presStyleCnt="8"/>
      <dgm:spPr/>
      <dgm:t>
        <a:bodyPr/>
        <a:lstStyle/>
        <a:p>
          <a:endParaRPr lang="en-US"/>
        </a:p>
      </dgm:t>
    </dgm:pt>
    <dgm:pt modelId="{27587400-F9B7-4077-BF0E-DC5FD5AF6D1B}" type="pres">
      <dgm:prSet presAssocID="{11000EBF-4979-470B-9B82-580E035C3BBF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BFC9B463-FE3B-4676-A498-8CD81FC71DD5}" type="pres">
      <dgm:prSet presAssocID="{6F2354AB-E840-4BC8-BBD7-2A19E8E3825B}" presName="node" presStyleLbl="node1" presStyleIdx="2" presStyleCnt="8" custScaleX="1742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EF7BA6-B441-4F88-809F-6C5CBB8F774E}" type="pres">
      <dgm:prSet presAssocID="{41660997-EE4A-4712-A07B-49C169F603F0}" presName="parTrans" presStyleLbl="sibTrans2D1" presStyleIdx="3" presStyleCnt="8"/>
      <dgm:spPr/>
      <dgm:t>
        <a:bodyPr/>
        <a:lstStyle/>
        <a:p>
          <a:endParaRPr lang="en-US"/>
        </a:p>
      </dgm:t>
    </dgm:pt>
    <dgm:pt modelId="{4F1F75F9-2578-4CFD-8FA6-313ACD2526D2}" type="pres">
      <dgm:prSet presAssocID="{41660997-EE4A-4712-A07B-49C169F603F0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64A1BC62-1D4C-46E0-A4AC-717A24B109D0}" type="pres">
      <dgm:prSet presAssocID="{3A9C9FAC-271C-458A-954B-BA5DE5FB336C}" presName="node" presStyleLbl="node1" presStyleIdx="3" presStyleCnt="8" custScaleX="143282" custScaleY="78335" custRadScaleRad="110229" custRadScaleInc="-440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5BFC79-2DEC-4371-B7C6-81CE3EE4206B}" type="pres">
      <dgm:prSet presAssocID="{79C4E173-E6DD-441F-BBD3-BE5BBE3E0B1E}" presName="parTrans" presStyleLbl="sibTrans2D1" presStyleIdx="4" presStyleCnt="8"/>
      <dgm:spPr/>
      <dgm:t>
        <a:bodyPr/>
        <a:lstStyle/>
        <a:p>
          <a:endParaRPr lang="en-US"/>
        </a:p>
      </dgm:t>
    </dgm:pt>
    <dgm:pt modelId="{37E5BC43-FCD1-49C3-ABE0-5BB96A5DD7B8}" type="pres">
      <dgm:prSet presAssocID="{79C4E173-E6DD-441F-BBD3-BE5BBE3E0B1E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53598525-CE83-433F-A66B-DBDED01134A6}" type="pres">
      <dgm:prSet presAssocID="{D7C7E344-D8A4-4DA7-AE00-DC8AAFD10F13}" presName="node" presStyleLbl="node1" presStyleIdx="4" presStyleCnt="8" custScaleX="162516" custRadScaleRad="100371" custRadScaleInc="156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F653C6-7225-4947-A429-88D151666F87}" type="pres">
      <dgm:prSet presAssocID="{35F68CBB-EA00-4333-8688-CE029BDA53CD}" presName="parTrans" presStyleLbl="sibTrans2D1" presStyleIdx="5" presStyleCnt="8"/>
      <dgm:spPr/>
      <dgm:t>
        <a:bodyPr/>
        <a:lstStyle/>
        <a:p>
          <a:endParaRPr lang="en-US"/>
        </a:p>
      </dgm:t>
    </dgm:pt>
    <dgm:pt modelId="{890DDD95-4E51-41F2-86AA-DA5AFF706A66}" type="pres">
      <dgm:prSet presAssocID="{35F68CBB-EA00-4333-8688-CE029BDA53CD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345A2F8-D5A1-42EF-8D08-77501A88C9F0}" type="pres">
      <dgm:prSet presAssocID="{B5CFEE1B-C7E2-49FA-853B-2E3CFF15CFCD}" presName="node" presStyleLbl="node1" presStyleIdx="5" presStyleCnt="8" custScaleX="151315" custRadScaleRad="126562" custRadScaleInc="736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AE3A53-F0E6-4E89-955B-9E94DE97E685}" type="pres">
      <dgm:prSet presAssocID="{5C0E7C09-F705-4001-B463-F1A797E4F64F}" presName="parTrans" presStyleLbl="sibTrans2D1" presStyleIdx="6" presStyleCnt="8"/>
      <dgm:spPr/>
      <dgm:t>
        <a:bodyPr/>
        <a:lstStyle/>
        <a:p>
          <a:endParaRPr lang="en-US"/>
        </a:p>
      </dgm:t>
    </dgm:pt>
    <dgm:pt modelId="{62AC1B5E-E9E4-46BD-ABF0-1529DAB629F9}" type="pres">
      <dgm:prSet presAssocID="{5C0E7C09-F705-4001-B463-F1A797E4F64F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7308E024-98A7-4AEE-BEBD-F9991502D77A}" type="pres">
      <dgm:prSet presAssocID="{CC6AF176-A0D1-4927-8040-AC0B407BE050}" presName="node" presStyleLbl="node1" presStyleIdx="6" presStyleCnt="8" custScaleX="190229" custRadScaleRad="121039" custRadScaleInc="30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F4908E-2BEB-4B7C-83F4-A27EF56A5529}" type="pres">
      <dgm:prSet presAssocID="{0B00E685-F7A8-49C3-9DC7-DB3489176BD2}" presName="parTrans" presStyleLbl="sibTrans2D1" presStyleIdx="7" presStyleCnt="8"/>
      <dgm:spPr/>
      <dgm:t>
        <a:bodyPr/>
        <a:lstStyle/>
        <a:p>
          <a:endParaRPr lang="en-US"/>
        </a:p>
      </dgm:t>
    </dgm:pt>
    <dgm:pt modelId="{70AD4729-89D5-4736-B525-B9AE5D8BB7F8}" type="pres">
      <dgm:prSet presAssocID="{0B00E685-F7A8-49C3-9DC7-DB3489176BD2}" presName="connectorText" presStyleLbl="sibTrans2D1" presStyleIdx="7" presStyleCnt="8"/>
      <dgm:spPr/>
      <dgm:t>
        <a:bodyPr/>
        <a:lstStyle/>
        <a:p>
          <a:endParaRPr lang="en-US"/>
        </a:p>
      </dgm:t>
    </dgm:pt>
    <dgm:pt modelId="{25D43A09-1D47-4BB0-9D12-87BD255D21F6}" type="pres">
      <dgm:prSet presAssocID="{7C67A3D6-FC70-44F4-8ADA-2148E335FC15}" presName="node" presStyleLbl="node1" presStyleIdx="7" presStyleCnt="8" custScaleX="211161" custRadScaleRad="117006" custRadScaleInc="-385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5CE3AA7-53DD-413B-B946-55C4618EB1F4}" type="presOf" srcId="{CC6AF176-A0D1-4927-8040-AC0B407BE050}" destId="{7308E024-98A7-4AEE-BEBD-F9991502D77A}" srcOrd="0" destOrd="0" presId="urn:microsoft.com/office/officeart/2005/8/layout/radial5"/>
    <dgm:cxn modelId="{FC0567F6-0BF5-4368-BBA2-8DCE2C5D477C}" type="presOf" srcId="{4C4784BA-F431-450D-A2B4-DDAEA04BCAF5}" destId="{86DF0EF6-76FB-40D6-8145-F8F3542E6634}" srcOrd="1" destOrd="0" presId="urn:microsoft.com/office/officeart/2005/8/layout/radial5"/>
    <dgm:cxn modelId="{4ED7F88E-F476-4E6F-B2F4-9729550A5126}" type="presOf" srcId="{11000EBF-4979-470B-9B82-580E035C3BBF}" destId="{8642049F-14F7-48A3-A2EE-FEF70B17BE85}" srcOrd="0" destOrd="0" presId="urn:microsoft.com/office/officeart/2005/8/layout/radial5"/>
    <dgm:cxn modelId="{777AAA8E-3D0D-43B3-8EEF-9C72FEF01491}" type="presOf" srcId="{3A9C9FAC-271C-458A-954B-BA5DE5FB336C}" destId="{64A1BC62-1D4C-46E0-A4AC-717A24B109D0}" srcOrd="0" destOrd="0" presId="urn:microsoft.com/office/officeart/2005/8/layout/radial5"/>
    <dgm:cxn modelId="{79C096A6-77DD-4456-AA16-542A8604599B}" srcId="{75B02928-B01E-47F4-91F9-A69586E1A854}" destId="{61F36216-1B83-4D72-AA4A-FB3996F4BAD4}" srcOrd="0" destOrd="0" parTransId="{908CB3E5-3346-423B-817C-CC3FAF5CAC94}" sibTransId="{99F1D0B5-C8D4-410B-89EF-46D103DD6BC2}"/>
    <dgm:cxn modelId="{39366EEE-841B-4837-B685-4164C2C4A281}" type="presOf" srcId="{79C4E173-E6DD-441F-BBD3-BE5BBE3E0B1E}" destId="{37E5BC43-FCD1-49C3-ABE0-5BB96A5DD7B8}" srcOrd="1" destOrd="0" presId="urn:microsoft.com/office/officeart/2005/8/layout/radial5"/>
    <dgm:cxn modelId="{2D48D40A-78CB-497B-BF57-755BFC3CD24F}" srcId="{61F36216-1B83-4D72-AA4A-FB3996F4BAD4}" destId="{7C67A3D6-FC70-44F4-8ADA-2148E335FC15}" srcOrd="7" destOrd="0" parTransId="{0B00E685-F7A8-49C3-9DC7-DB3489176BD2}" sibTransId="{AAA0693F-BEFA-4FC3-9B3F-4E56491E9A32}"/>
    <dgm:cxn modelId="{503964E0-73D8-4BBE-8C39-1D82F81D7E0C}" type="presOf" srcId="{41660997-EE4A-4712-A07B-49C169F603F0}" destId="{C9EF7BA6-B441-4F88-809F-6C5CBB8F774E}" srcOrd="0" destOrd="0" presId="urn:microsoft.com/office/officeart/2005/8/layout/radial5"/>
    <dgm:cxn modelId="{813D40E8-A98E-4D1D-88C4-8075DC077CB4}" type="presOf" srcId="{55FAD460-9977-445F-9664-C4584BB90ABF}" destId="{32943B06-4125-4223-AED1-D78D1C98E8CF}" srcOrd="0" destOrd="0" presId="urn:microsoft.com/office/officeart/2005/8/layout/radial5"/>
    <dgm:cxn modelId="{B1A0A679-7F30-4FF0-AA57-E92392DD52FC}" type="presOf" srcId="{35F68CBB-EA00-4333-8688-CE029BDA53CD}" destId="{890DDD95-4E51-41F2-86AA-DA5AFF706A66}" srcOrd="1" destOrd="0" presId="urn:microsoft.com/office/officeart/2005/8/layout/radial5"/>
    <dgm:cxn modelId="{31E446AF-9C4C-41FA-8E6C-019DA3230AD9}" srcId="{61F36216-1B83-4D72-AA4A-FB3996F4BAD4}" destId="{3A9C9FAC-271C-458A-954B-BA5DE5FB336C}" srcOrd="3" destOrd="0" parTransId="{41660997-EE4A-4712-A07B-49C169F603F0}" sibTransId="{5818F125-B317-4362-9BD5-537C2318615D}"/>
    <dgm:cxn modelId="{85A3C61C-96E6-4EE4-A000-275913A9C773}" type="presOf" srcId="{0B00E685-F7A8-49C3-9DC7-DB3489176BD2}" destId="{69F4908E-2BEB-4B7C-83F4-A27EF56A5529}" srcOrd="0" destOrd="0" presId="urn:microsoft.com/office/officeart/2005/8/layout/radial5"/>
    <dgm:cxn modelId="{3E2760E9-6F72-4203-9168-D936E947B871}" type="presOf" srcId="{5C0E7C09-F705-4001-B463-F1A797E4F64F}" destId="{A0AE3A53-F0E6-4E89-955B-9E94DE97E685}" srcOrd="0" destOrd="0" presId="urn:microsoft.com/office/officeart/2005/8/layout/radial5"/>
    <dgm:cxn modelId="{777D6458-4A35-4BC5-9331-8ABD07A17AEE}" type="presOf" srcId="{FCCB444C-9273-45AB-B2A9-B69C4011D8C1}" destId="{7DE43D08-6EBF-4943-91FF-6B18ACA88CFE}" srcOrd="0" destOrd="0" presId="urn:microsoft.com/office/officeart/2005/8/layout/radial5"/>
    <dgm:cxn modelId="{B82E0BA1-2DA2-481B-955A-4B32BF541A3C}" srcId="{61F36216-1B83-4D72-AA4A-FB3996F4BAD4}" destId="{CC6AF176-A0D1-4927-8040-AC0B407BE050}" srcOrd="6" destOrd="0" parTransId="{5C0E7C09-F705-4001-B463-F1A797E4F64F}" sibTransId="{069D2D3B-70ED-443B-815F-D2E7E0731235}"/>
    <dgm:cxn modelId="{389F079D-4D72-4713-A0EB-45EAE7AB75A3}" type="presOf" srcId="{4C4784BA-F431-450D-A2B4-DDAEA04BCAF5}" destId="{5CABBC65-071B-4BB7-A08D-AFDA5B2AB8EA}" srcOrd="0" destOrd="0" presId="urn:microsoft.com/office/officeart/2005/8/layout/radial5"/>
    <dgm:cxn modelId="{5AA5D1A1-D4B8-4E3D-BC3D-42ADDD924710}" type="presOf" srcId="{FCCB444C-9273-45AB-B2A9-B69C4011D8C1}" destId="{F15833F0-2E5B-48A0-9415-7BF2AFAFD5D4}" srcOrd="1" destOrd="0" presId="urn:microsoft.com/office/officeart/2005/8/layout/radial5"/>
    <dgm:cxn modelId="{F194ABCF-F845-4666-A6BC-C4606312C38F}" type="presOf" srcId="{75B02928-B01E-47F4-91F9-A69586E1A854}" destId="{3ADA974D-2FAF-47A1-85B6-9C81E00743EE}" srcOrd="0" destOrd="0" presId="urn:microsoft.com/office/officeart/2005/8/layout/radial5"/>
    <dgm:cxn modelId="{439B5211-4853-405D-87F0-38F616E2ED71}" type="presOf" srcId="{B5CFEE1B-C7E2-49FA-853B-2E3CFF15CFCD}" destId="{C345A2F8-D5A1-42EF-8D08-77501A88C9F0}" srcOrd="0" destOrd="0" presId="urn:microsoft.com/office/officeart/2005/8/layout/radial5"/>
    <dgm:cxn modelId="{AD02A427-6A6E-46C1-99D1-4E7CB3B0BC00}" type="presOf" srcId="{7C67A3D6-FC70-44F4-8ADA-2148E335FC15}" destId="{25D43A09-1D47-4BB0-9D12-87BD255D21F6}" srcOrd="0" destOrd="0" presId="urn:microsoft.com/office/officeart/2005/8/layout/radial5"/>
    <dgm:cxn modelId="{E5B7679F-E9DA-4008-9F93-C55862064999}" srcId="{61F36216-1B83-4D72-AA4A-FB3996F4BAD4}" destId="{55FAD460-9977-445F-9664-C4584BB90ABF}" srcOrd="0" destOrd="0" parTransId="{4C4784BA-F431-450D-A2B4-DDAEA04BCAF5}" sibTransId="{A53E2386-E754-403A-A981-1769A0F60874}"/>
    <dgm:cxn modelId="{D98B5518-6CA7-4A02-9D1C-9468A003C185}" type="presOf" srcId="{61F36216-1B83-4D72-AA4A-FB3996F4BAD4}" destId="{57F2F0C7-83E3-4C12-9A56-DE85C6BEF9DF}" srcOrd="0" destOrd="0" presId="urn:microsoft.com/office/officeart/2005/8/layout/radial5"/>
    <dgm:cxn modelId="{75189FB6-8FC3-410C-B3AC-F7585142A0C9}" type="presOf" srcId="{6F2354AB-E840-4BC8-BBD7-2A19E8E3825B}" destId="{BFC9B463-FE3B-4676-A498-8CD81FC71DD5}" srcOrd="0" destOrd="0" presId="urn:microsoft.com/office/officeart/2005/8/layout/radial5"/>
    <dgm:cxn modelId="{BA7F4BFD-9B62-4EAD-9A32-59770AAD506C}" type="presOf" srcId="{D7C7E344-D8A4-4DA7-AE00-DC8AAFD10F13}" destId="{53598525-CE83-433F-A66B-DBDED01134A6}" srcOrd="0" destOrd="0" presId="urn:microsoft.com/office/officeart/2005/8/layout/radial5"/>
    <dgm:cxn modelId="{0E24284D-75F0-4FCC-93A9-2CE7CDB72371}" srcId="{61F36216-1B83-4D72-AA4A-FB3996F4BAD4}" destId="{6F2354AB-E840-4BC8-BBD7-2A19E8E3825B}" srcOrd="2" destOrd="0" parTransId="{11000EBF-4979-470B-9B82-580E035C3BBF}" sibTransId="{BC2F4F46-3DD0-4702-A5F3-F4CA8C3EA720}"/>
    <dgm:cxn modelId="{EC9B6C0F-4DDC-4A7E-AC56-A5EB8B294A66}" srcId="{61F36216-1B83-4D72-AA4A-FB3996F4BAD4}" destId="{B5CFEE1B-C7E2-49FA-853B-2E3CFF15CFCD}" srcOrd="5" destOrd="0" parTransId="{35F68CBB-EA00-4333-8688-CE029BDA53CD}" sibTransId="{78FF1F90-0BED-4033-8480-A775EBF3A630}"/>
    <dgm:cxn modelId="{8F003879-5BFC-402D-A3E1-1AD8EEE20859}" type="presOf" srcId="{35F68CBB-EA00-4333-8688-CE029BDA53CD}" destId="{9EF653C6-7225-4947-A429-88D151666F87}" srcOrd="0" destOrd="0" presId="urn:microsoft.com/office/officeart/2005/8/layout/radial5"/>
    <dgm:cxn modelId="{E211969E-C46C-4130-B5EA-C7C8E4F542B2}" srcId="{61F36216-1B83-4D72-AA4A-FB3996F4BAD4}" destId="{D7C7E344-D8A4-4DA7-AE00-DC8AAFD10F13}" srcOrd="4" destOrd="0" parTransId="{79C4E173-E6DD-441F-BBD3-BE5BBE3E0B1E}" sibTransId="{4BDAEA00-BC2A-4CB7-9905-9F212661E5E8}"/>
    <dgm:cxn modelId="{78FBB0D5-B850-4124-BA78-A855C06582A3}" type="presOf" srcId="{79C4E173-E6DD-441F-BBD3-BE5BBE3E0B1E}" destId="{135BFC79-2DEC-4371-B7C6-81CE3EE4206B}" srcOrd="0" destOrd="0" presId="urn:microsoft.com/office/officeart/2005/8/layout/radial5"/>
    <dgm:cxn modelId="{BAECC0A8-7967-4678-976C-E6AD9A202A21}" srcId="{61F36216-1B83-4D72-AA4A-FB3996F4BAD4}" destId="{2D1D0EB3-C0D2-48B7-BC4B-B7C03196B883}" srcOrd="1" destOrd="0" parTransId="{FCCB444C-9273-45AB-B2A9-B69C4011D8C1}" sibTransId="{9191623D-1FF1-46EF-A027-89BC054D69AC}"/>
    <dgm:cxn modelId="{1115D583-4161-4F99-9224-980CE2053F03}" type="presOf" srcId="{11000EBF-4979-470B-9B82-580E035C3BBF}" destId="{27587400-F9B7-4077-BF0E-DC5FD5AF6D1B}" srcOrd="1" destOrd="0" presId="urn:microsoft.com/office/officeart/2005/8/layout/radial5"/>
    <dgm:cxn modelId="{EB105863-B870-4111-B499-EB82A0ED12BC}" type="presOf" srcId="{5C0E7C09-F705-4001-B463-F1A797E4F64F}" destId="{62AC1B5E-E9E4-46BD-ABF0-1529DAB629F9}" srcOrd="1" destOrd="0" presId="urn:microsoft.com/office/officeart/2005/8/layout/radial5"/>
    <dgm:cxn modelId="{4A9E382F-E3EC-45DF-94AB-FE3A7BA2CBA5}" type="presOf" srcId="{41660997-EE4A-4712-A07B-49C169F603F0}" destId="{4F1F75F9-2578-4CFD-8FA6-313ACD2526D2}" srcOrd="1" destOrd="0" presId="urn:microsoft.com/office/officeart/2005/8/layout/radial5"/>
    <dgm:cxn modelId="{1D3FFFE3-E65E-484E-966B-ECA957963224}" type="presOf" srcId="{2D1D0EB3-C0D2-48B7-BC4B-B7C03196B883}" destId="{00FCFEA0-8025-45B7-A71D-B1D601FAC0EC}" srcOrd="0" destOrd="0" presId="urn:microsoft.com/office/officeart/2005/8/layout/radial5"/>
    <dgm:cxn modelId="{CB0D6F41-E36A-436B-9010-BEADD21D6F77}" type="presOf" srcId="{0B00E685-F7A8-49C3-9DC7-DB3489176BD2}" destId="{70AD4729-89D5-4736-B525-B9AE5D8BB7F8}" srcOrd="1" destOrd="0" presId="urn:microsoft.com/office/officeart/2005/8/layout/radial5"/>
    <dgm:cxn modelId="{10AD96E8-25A0-4990-A97E-97C7DA815C50}" type="presParOf" srcId="{3ADA974D-2FAF-47A1-85B6-9C81E00743EE}" destId="{57F2F0C7-83E3-4C12-9A56-DE85C6BEF9DF}" srcOrd="0" destOrd="0" presId="urn:microsoft.com/office/officeart/2005/8/layout/radial5"/>
    <dgm:cxn modelId="{6A002408-5C3B-4F15-B58B-B6B6458B4891}" type="presParOf" srcId="{3ADA974D-2FAF-47A1-85B6-9C81E00743EE}" destId="{5CABBC65-071B-4BB7-A08D-AFDA5B2AB8EA}" srcOrd="1" destOrd="0" presId="urn:microsoft.com/office/officeart/2005/8/layout/radial5"/>
    <dgm:cxn modelId="{6AB75DF7-2EA3-47E7-97DD-B779B993FCFA}" type="presParOf" srcId="{5CABBC65-071B-4BB7-A08D-AFDA5B2AB8EA}" destId="{86DF0EF6-76FB-40D6-8145-F8F3542E6634}" srcOrd="0" destOrd="0" presId="urn:microsoft.com/office/officeart/2005/8/layout/radial5"/>
    <dgm:cxn modelId="{DE7F604F-CAC3-4A7F-8501-9583FA24D7EB}" type="presParOf" srcId="{3ADA974D-2FAF-47A1-85B6-9C81E00743EE}" destId="{32943B06-4125-4223-AED1-D78D1C98E8CF}" srcOrd="2" destOrd="0" presId="urn:microsoft.com/office/officeart/2005/8/layout/radial5"/>
    <dgm:cxn modelId="{6D6854D1-5357-4D90-BBE8-C7BAD5ED77C5}" type="presParOf" srcId="{3ADA974D-2FAF-47A1-85B6-9C81E00743EE}" destId="{7DE43D08-6EBF-4943-91FF-6B18ACA88CFE}" srcOrd="3" destOrd="0" presId="urn:microsoft.com/office/officeart/2005/8/layout/radial5"/>
    <dgm:cxn modelId="{3FF76FA8-8E12-4F59-A4C8-1946695C52FF}" type="presParOf" srcId="{7DE43D08-6EBF-4943-91FF-6B18ACA88CFE}" destId="{F15833F0-2E5B-48A0-9415-7BF2AFAFD5D4}" srcOrd="0" destOrd="0" presId="urn:microsoft.com/office/officeart/2005/8/layout/radial5"/>
    <dgm:cxn modelId="{06F6387E-FEF3-4F36-A46B-63FFA69A4098}" type="presParOf" srcId="{3ADA974D-2FAF-47A1-85B6-9C81E00743EE}" destId="{00FCFEA0-8025-45B7-A71D-B1D601FAC0EC}" srcOrd="4" destOrd="0" presId="urn:microsoft.com/office/officeart/2005/8/layout/radial5"/>
    <dgm:cxn modelId="{0BD4D39E-FE0F-4821-9A07-31D30B8A4840}" type="presParOf" srcId="{3ADA974D-2FAF-47A1-85B6-9C81E00743EE}" destId="{8642049F-14F7-48A3-A2EE-FEF70B17BE85}" srcOrd="5" destOrd="0" presId="urn:microsoft.com/office/officeart/2005/8/layout/radial5"/>
    <dgm:cxn modelId="{30F8ADDE-333D-49C2-BA20-2BE7E94D6605}" type="presParOf" srcId="{8642049F-14F7-48A3-A2EE-FEF70B17BE85}" destId="{27587400-F9B7-4077-BF0E-DC5FD5AF6D1B}" srcOrd="0" destOrd="0" presId="urn:microsoft.com/office/officeart/2005/8/layout/radial5"/>
    <dgm:cxn modelId="{FC493141-2742-4517-B01B-4320DD3DE777}" type="presParOf" srcId="{3ADA974D-2FAF-47A1-85B6-9C81E00743EE}" destId="{BFC9B463-FE3B-4676-A498-8CD81FC71DD5}" srcOrd="6" destOrd="0" presId="urn:microsoft.com/office/officeart/2005/8/layout/radial5"/>
    <dgm:cxn modelId="{7F1303FC-88A2-4293-86B4-F1B8F61006CE}" type="presParOf" srcId="{3ADA974D-2FAF-47A1-85B6-9C81E00743EE}" destId="{C9EF7BA6-B441-4F88-809F-6C5CBB8F774E}" srcOrd="7" destOrd="0" presId="urn:microsoft.com/office/officeart/2005/8/layout/radial5"/>
    <dgm:cxn modelId="{73CB6ED4-2F1A-407F-9A8C-3B25F7134441}" type="presParOf" srcId="{C9EF7BA6-B441-4F88-809F-6C5CBB8F774E}" destId="{4F1F75F9-2578-4CFD-8FA6-313ACD2526D2}" srcOrd="0" destOrd="0" presId="urn:microsoft.com/office/officeart/2005/8/layout/radial5"/>
    <dgm:cxn modelId="{FB42EBAC-DFC0-4AB8-85F3-C6A069C757E3}" type="presParOf" srcId="{3ADA974D-2FAF-47A1-85B6-9C81E00743EE}" destId="{64A1BC62-1D4C-46E0-A4AC-717A24B109D0}" srcOrd="8" destOrd="0" presId="urn:microsoft.com/office/officeart/2005/8/layout/radial5"/>
    <dgm:cxn modelId="{C8A2274F-4A72-46F9-90A9-A201A7D6DAEA}" type="presParOf" srcId="{3ADA974D-2FAF-47A1-85B6-9C81E00743EE}" destId="{135BFC79-2DEC-4371-B7C6-81CE3EE4206B}" srcOrd="9" destOrd="0" presId="urn:microsoft.com/office/officeart/2005/8/layout/radial5"/>
    <dgm:cxn modelId="{16176504-C824-4319-9743-AF77436F3006}" type="presParOf" srcId="{135BFC79-2DEC-4371-B7C6-81CE3EE4206B}" destId="{37E5BC43-FCD1-49C3-ABE0-5BB96A5DD7B8}" srcOrd="0" destOrd="0" presId="urn:microsoft.com/office/officeart/2005/8/layout/radial5"/>
    <dgm:cxn modelId="{DF55C4C9-3179-4A25-BF35-97A224E78135}" type="presParOf" srcId="{3ADA974D-2FAF-47A1-85B6-9C81E00743EE}" destId="{53598525-CE83-433F-A66B-DBDED01134A6}" srcOrd="10" destOrd="0" presId="urn:microsoft.com/office/officeart/2005/8/layout/radial5"/>
    <dgm:cxn modelId="{1F1EE7FB-A1EF-499A-A49D-A41026D447FA}" type="presParOf" srcId="{3ADA974D-2FAF-47A1-85B6-9C81E00743EE}" destId="{9EF653C6-7225-4947-A429-88D151666F87}" srcOrd="11" destOrd="0" presId="urn:microsoft.com/office/officeart/2005/8/layout/radial5"/>
    <dgm:cxn modelId="{C8FDD0F0-D559-499A-8CF4-FE2427D7455A}" type="presParOf" srcId="{9EF653C6-7225-4947-A429-88D151666F87}" destId="{890DDD95-4E51-41F2-86AA-DA5AFF706A66}" srcOrd="0" destOrd="0" presId="urn:microsoft.com/office/officeart/2005/8/layout/radial5"/>
    <dgm:cxn modelId="{E4A466E2-0791-481B-BD46-D5418C32732B}" type="presParOf" srcId="{3ADA974D-2FAF-47A1-85B6-9C81E00743EE}" destId="{C345A2F8-D5A1-42EF-8D08-77501A88C9F0}" srcOrd="12" destOrd="0" presId="urn:microsoft.com/office/officeart/2005/8/layout/radial5"/>
    <dgm:cxn modelId="{12702FC8-C155-4AC4-874A-36D3BCA32581}" type="presParOf" srcId="{3ADA974D-2FAF-47A1-85B6-9C81E00743EE}" destId="{A0AE3A53-F0E6-4E89-955B-9E94DE97E685}" srcOrd="13" destOrd="0" presId="urn:microsoft.com/office/officeart/2005/8/layout/radial5"/>
    <dgm:cxn modelId="{98AE586F-28AA-478D-BB35-C1B41E87CABB}" type="presParOf" srcId="{A0AE3A53-F0E6-4E89-955B-9E94DE97E685}" destId="{62AC1B5E-E9E4-46BD-ABF0-1529DAB629F9}" srcOrd="0" destOrd="0" presId="urn:microsoft.com/office/officeart/2005/8/layout/radial5"/>
    <dgm:cxn modelId="{41FA9459-2F7F-463F-B7ED-62647ACC4699}" type="presParOf" srcId="{3ADA974D-2FAF-47A1-85B6-9C81E00743EE}" destId="{7308E024-98A7-4AEE-BEBD-F9991502D77A}" srcOrd="14" destOrd="0" presId="urn:microsoft.com/office/officeart/2005/8/layout/radial5"/>
    <dgm:cxn modelId="{D421F032-095F-4C0C-8932-6075DE67D2A4}" type="presParOf" srcId="{3ADA974D-2FAF-47A1-85B6-9C81E00743EE}" destId="{69F4908E-2BEB-4B7C-83F4-A27EF56A5529}" srcOrd="15" destOrd="0" presId="urn:microsoft.com/office/officeart/2005/8/layout/radial5"/>
    <dgm:cxn modelId="{A31A4C3C-723E-417C-BF0C-B8E1482F5A19}" type="presParOf" srcId="{69F4908E-2BEB-4B7C-83F4-A27EF56A5529}" destId="{70AD4729-89D5-4736-B525-B9AE5D8BB7F8}" srcOrd="0" destOrd="0" presId="urn:microsoft.com/office/officeart/2005/8/layout/radial5"/>
    <dgm:cxn modelId="{611FF768-AD4E-42FD-B1C6-7D5F4835AA81}" type="presParOf" srcId="{3ADA974D-2FAF-47A1-85B6-9C81E00743EE}" destId="{25D43A09-1D47-4BB0-9D12-87BD255D21F6}" srcOrd="16" destOrd="0" presId="urn:microsoft.com/office/officeart/2005/8/layout/radial5"/>
  </dgm:cxnLst>
  <dgm:bg>
    <a:blipFill>
      <a:blip xmlns:r="http://schemas.openxmlformats.org/officeDocument/2006/relationships" r:embed="rId1"/>
      <a:tile tx="0" ty="0" sx="100000" sy="100000" flip="none" algn="tl"/>
    </a:blip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226A08-1517-45D8-8366-8D3F52FC2487}" type="doc">
      <dgm:prSet loTypeId="urn:microsoft.com/office/officeart/2005/8/layout/radial1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B716777-C64F-4244-86B5-65C264130BF1}">
      <dgm:prSet phldrT="[Text]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Effect</a:t>
          </a:r>
          <a:endParaRPr lang="en-US" dirty="0"/>
        </a:p>
      </dgm:t>
    </dgm:pt>
    <dgm:pt modelId="{6092B751-A747-4FFA-9FBA-0A84B1EDB053}" type="parTrans" cxnId="{31143917-CB8B-43A3-8678-19E010F4E5E9}">
      <dgm:prSet/>
      <dgm:spPr/>
      <dgm:t>
        <a:bodyPr/>
        <a:lstStyle/>
        <a:p>
          <a:endParaRPr lang="en-US"/>
        </a:p>
      </dgm:t>
    </dgm:pt>
    <dgm:pt modelId="{9419C63F-EAB0-4D02-9BAD-3DDD56717936}" type="sibTrans" cxnId="{31143917-CB8B-43A3-8678-19E010F4E5E9}">
      <dgm:prSet/>
      <dgm:spPr/>
      <dgm:t>
        <a:bodyPr/>
        <a:lstStyle/>
        <a:p>
          <a:endParaRPr lang="en-US"/>
        </a:p>
      </dgm:t>
    </dgm:pt>
    <dgm:pt modelId="{96912474-89E6-49A3-9EC9-76C464B95AE1}">
      <dgm:prSet phldrT="[Text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 sz="4000" dirty="0" smtClean="0">
              <a:solidFill>
                <a:srgbClr val="FF0000"/>
              </a:solidFill>
            </a:rPr>
            <a:t>Cancer</a:t>
          </a:r>
          <a:endParaRPr lang="en-US" sz="4000" dirty="0">
            <a:solidFill>
              <a:srgbClr val="FF0000"/>
            </a:solidFill>
          </a:endParaRPr>
        </a:p>
      </dgm:t>
    </dgm:pt>
    <dgm:pt modelId="{9BC6E571-3FBF-488E-8B61-0DB1F7DEDF52}" type="parTrans" cxnId="{6EF872EE-2097-4DE8-BDA7-1ED27672459A}">
      <dgm:prSet/>
      <dgm:spPr/>
      <dgm:t>
        <a:bodyPr/>
        <a:lstStyle/>
        <a:p>
          <a:endParaRPr lang="en-US"/>
        </a:p>
      </dgm:t>
    </dgm:pt>
    <dgm:pt modelId="{FB6A98CF-D93B-4D61-8B38-CA93650B9BE8}" type="sibTrans" cxnId="{6EF872EE-2097-4DE8-BDA7-1ED27672459A}">
      <dgm:prSet/>
      <dgm:spPr/>
      <dgm:t>
        <a:bodyPr/>
        <a:lstStyle/>
        <a:p>
          <a:endParaRPr lang="en-US"/>
        </a:p>
      </dgm:t>
    </dgm:pt>
    <dgm:pt modelId="{70C175F3-EA6E-414B-812D-B7DF5994B358}">
      <dgm:prSet phldrT="[Text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 sz="3600" dirty="0" smtClean="0"/>
            <a:t>Kidney failure </a:t>
          </a:r>
          <a:endParaRPr lang="en-US" sz="3600" dirty="0"/>
        </a:p>
      </dgm:t>
    </dgm:pt>
    <dgm:pt modelId="{7E40703D-2C59-4C9D-AEC7-045A95C1AE1C}" type="parTrans" cxnId="{93A0F012-DCEF-4B10-A540-DD17EB239909}">
      <dgm:prSet/>
      <dgm:spPr/>
      <dgm:t>
        <a:bodyPr/>
        <a:lstStyle/>
        <a:p>
          <a:endParaRPr lang="en-US"/>
        </a:p>
      </dgm:t>
    </dgm:pt>
    <dgm:pt modelId="{62513D49-45E2-47A3-A04D-3DE26CE792C4}" type="sibTrans" cxnId="{93A0F012-DCEF-4B10-A540-DD17EB239909}">
      <dgm:prSet/>
      <dgm:spPr/>
      <dgm:t>
        <a:bodyPr/>
        <a:lstStyle/>
        <a:p>
          <a:endParaRPr lang="en-US"/>
        </a:p>
      </dgm:t>
    </dgm:pt>
    <dgm:pt modelId="{622092F0-4331-4E52-981E-22B209B85DD9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en-US" sz="3600" dirty="0" smtClean="0"/>
            <a:t>Heart Problem</a:t>
          </a:r>
          <a:endParaRPr lang="en-US" sz="3600" dirty="0"/>
        </a:p>
      </dgm:t>
    </dgm:pt>
    <dgm:pt modelId="{3B4768EE-3655-40AA-BDA5-1CA6610964C2}" type="parTrans" cxnId="{95A6B996-7667-48E7-B1CB-E6DD5FB1B101}">
      <dgm:prSet/>
      <dgm:spPr/>
      <dgm:t>
        <a:bodyPr/>
        <a:lstStyle/>
        <a:p>
          <a:endParaRPr lang="en-US"/>
        </a:p>
      </dgm:t>
    </dgm:pt>
    <dgm:pt modelId="{98648144-E6F9-42B7-AC6B-1781465FD7F4}" type="sibTrans" cxnId="{95A6B996-7667-48E7-B1CB-E6DD5FB1B101}">
      <dgm:prSet/>
      <dgm:spPr/>
      <dgm:t>
        <a:bodyPr/>
        <a:lstStyle/>
        <a:p>
          <a:endParaRPr lang="en-US"/>
        </a:p>
      </dgm:t>
    </dgm:pt>
    <dgm:pt modelId="{EBFAA566-FEB9-4E26-840A-2263C833BD51}">
      <dgm:prSet phldrT="[Text]"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sz="3200" dirty="0" smtClean="0">
              <a:solidFill>
                <a:schemeClr val="tx1"/>
              </a:solidFill>
            </a:rPr>
            <a:t>Skin Diseases </a:t>
          </a:r>
          <a:endParaRPr lang="en-US" sz="3200" dirty="0">
            <a:solidFill>
              <a:schemeClr val="tx1"/>
            </a:solidFill>
          </a:endParaRPr>
        </a:p>
      </dgm:t>
    </dgm:pt>
    <dgm:pt modelId="{21545D48-F929-4946-B971-29432F019028}" type="parTrans" cxnId="{A726CD2D-8EEA-4861-9BAE-C5E167F9F5AD}">
      <dgm:prSet/>
      <dgm:spPr/>
      <dgm:t>
        <a:bodyPr/>
        <a:lstStyle/>
        <a:p>
          <a:endParaRPr lang="en-US"/>
        </a:p>
      </dgm:t>
    </dgm:pt>
    <dgm:pt modelId="{D015C53E-0A43-4DC5-88AA-07BE17A40638}" type="sibTrans" cxnId="{A726CD2D-8EEA-4861-9BAE-C5E167F9F5AD}">
      <dgm:prSet/>
      <dgm:spPr/>
      <dgm:t>
        <a:bodyPr/>
        <a:lstStyle/>
        <a:p>
          <a:endParaRPr lang="en-US"/>
        </a:p>
      </dgm:t>
    </dgm:pt>
    <dgm:pt modelId="{827C712D-08FB-41FB-94A4-1A7D31AF700E}" type="pres">
      <dgm:prSet presAssocID="{FF226A08-1517-45D8-8366-8D3F52FC248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C8B2255-7049-4631-94D7-F54E98645022}" type="pres">
      <dgm:prSet presAssocID="{7B716777-C64F-4244-86B5-65C264130BF1}" presName="centerShape" presStyleLbl="node0" presStyleIdx="0" presStyleCnt="1" custScaleX="182310"/>
      <dgm:spPr/>
      <dgm:t>
        <a:bodyPr/>
        <a:lstStyle/>
        <a:p>
          <a:endParaRPr lang="en-US"/>
        </a:p>
      </dgm:t>
    </dgm:pt>
    <dgm:pt modelId="{37D6F286-F7A9-40A2-8CE7-60E5EF573EAD}" type="pres">
      <dgm:prSet presAssocID="{9BC6E571-3FBF-488E-8B61-0DB1F7DEDF52}" presName="Name9" presStyleLbl="parChTrans1D2" presStyleIdx="0" presStyleCnt="4"/>
      <dgm:spPr/>
      <dgm:t>
        <a:bodyPr/>
        <a:lstStyle/>
        <a:p>
          <a:endParaRPr lang="en-US"/>
        </a:p>
      </dgm:t>
    </dgm:pt>
    <dgm:pt modelId="{2DE93FCF-1BD2-4C4D-9D0A-3A4B1F5FDDA1}" type="pres">
      <dgm:prSet presAssocID="{9BC6E571-3FBF-488E-8B61-0DB1F7DEDF52}" presName="connTx" presStyleLbl="parChTrans1D2" presStyleIdx="0" presStyleCnt="4"/>
      <dgm:spPr/>
      <dgm:t>
        <a:bodyPr/>
        <a:lstStyle/>
        <a:p>
          <a:endParaRPr lang="en-US"/>
        </a:p>
      </dgm:t>
    </dgm:pt>
    <dgm:pt modelId="{4E0FC96A-DF52-4BA4-AD81-9374FDD52B47}" type="pres">
      <dgm:prSet presAssocID="{96912474-89E6-49A3-9EC9-76C464B95AE1}" presName="node" presStyleLbl="node1" presStyleIdx="0" presStyleCnt="4" custScaleX="2065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90B4D7-0B66-4ABB-B53F-BDA4A0D545DA}" type="pres">
      <dgm:prSet presAssocID="{7E40703D-2C59-4C9D-AEC7-045A95C1AE1C}" presName="Name9" presStyleLbl="parChTrans1D2" presStyleIdx="1" presStyleCnt="4"/>
      <dgm:spPr/>
      <dgm:t>
        <a:bodyPr/>
        <a:lstStyle/>
        <a:p>
          <a:endParaRPr lang="en-US"/>
        </a:p>
      </dgm:t>
    </dgm:pt>
    <dgm:pt modelId="{779DB0DB-42AF-4118-A27F-56B4E006965B}" type="pres">
      <dgm:prSet presAssocID="{7E40703D-2C59-4C9D-AEC7-045A95C1AE1C}" presName="connTx" presStyleLbl="parChTrans1D2" presStyleIdx="1" presStyleCnt="4"/>
      <dgm:spPr/>
      <dgm:t>
        <a:bodyPr/>
        <a:lstStyle/>
        <a:p>
          <a:endParaRPr lang="en-US"/>
        </a:p>
      </dgm:t>
    </dgm:pt>
    <dgm:pt modelId="{D754AB25-FE4B-4CB4-B36C-A90C2BEB249B}" type="pres">
      <dgm:prSet presAssocID="{70C175F3-EA6E-414B-812D-B7DF5994B358}" presName="node" presStyleLbl="node1" presStyleIdx="1" presStyleCnt="4" custScaleX="265622" custScaleY="151394" custRadScaleRad="177053" custRadScaleInc="43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758151-2E4A-42D3-A341-759403FFD40E}" type="pres">
      <dgm:prSet presAssocID="{3B4768EE-3655-40AA-BDA5-1CA6610964C2}" presName="Name9" presStyleLbl="parChTrans1D2" presStyleIdx="2" presStyleCnt="4"/>
      <dgm:spPr/>
      <dgm:t>
        <a:bodyPr/>
        <a:lstStyle/>
        <a:p>
          <a:endParaRPr lang="en-US"/>
        </a:p>
      </dgm:t>
    </dgm:pt>
    <dgm:pt modelId="{B6DB6EC3-32A5-4FFF-AE93-836627D61427}" type="pres">
      <dgm:prSet presAssocID="{3B4768EE-3655-40AA-BDA5-1CA6610964C2}" presName="connTx" presStyleLbl="parChTrans1D2" presStyleIdx="2" presStyleCnt="4"/>
      <dgm:spPr/>
      <dgm:t>
        <a:bodyPr/>
        <a:lstStyle/>
        <a:p>
          <a:endParaRPr lang="en-US"/>
        </a:p>
      </dgm:t>
    </dgm:pt>
    <dgm:pt modelId="{BB8AE701-2278-4AEE-AEC8-059D8C9C3860}" type="pres">
      <dgm:prSet presAssocID="{622092F0-4331-4E52-981E-22B209B85DD9}" presName="node" presStyleLbl="node1" presStyleIdx="2" presStyleCnt="4" custScaleX="2187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E2961F-4959-40DA-BA87-A06C150D82A4}" type="pres">
      <dgm:prSet presAssocID="{21545D48-F929-4946-B971-29432F019028}" presName="Name9" presStyleLbl="parChTrans1D2" presStyleIdx="3" presStyleCnt="4"/>
      <dgm:spPr/>
      <dgm:t>
        <a:bodyPr/>
        <a:lstStyle/>
        <a:p>
          <a:endParaRPr lang="en-US"/>
        </a:p>
      </dgm:t>
    </dgm:pt>
    <dgm:pt modelId="{69B101F4-9C20-4AC8-90BB-816B560972A9}" type="pres">
      <dgm:prSet presAssocID="{21545D48-F929-4946-B971-29432F019028}" presName="connTx" presStyleLbl="parChTrans1D2" presStyleIdx="3" presStyleCnt="4"/>
      <dgm:spPr/>
      <dgm:t>
        <a:bodyPr/>
        <a:lstStyle/>
        <a:p>
          <a:endParaRPr lang="en-US"/>
        </a:p>
      </dgm:t>
    </dgm:pt>
    <dgm:pt modelId="{E3456D89-2D73-432C-92D0-EC795B57521A}" type="pres">
      <dgm:prSet presAssocID="{EBFAA566-FEB9-4E26-840A-2263C833BD51}" presName="node" presStyleLbl="node1" presStyleIdx="3" presStyleCnt="4" custScaleX="193511" custScaleY="136703" custRadScaleRad="154326" custRadScaleInc="-3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2E29E8E-98A7-49F9-B20F-8F2FB68CBFAD}" type="presOf" srcId="{70C175F3-EA6E-414B-812D-B7DF5994B358}" destId="{D754AB25-FE4B-4CB4-B36C-A90C2BEB249B}" srcOrd="0" destOrd="0" presId="urn:microsoft.com/office/officeart/2005/8/layout/radial1"/>
    <dgm:cxn modelId="{41EC3E7A-EA3A-4833-AAC2-DB80A476D2B8}" type="presOf" srcId="{EBFAA566-FEB9-4E26-840A-2263C833BD51}" destId="{E3456D89-2D73-432C-92D0-EC795B57521A}" srcOrd="0" destOrd="0" presId="urn:microsoft.com/office/officeart/2005/8/layout/radial1"/>
    <dgm:cxn modelId="{AE9C53E5-D43C-4C35-AEF1-7E7FC611F095}" type="presOf" srcId="{96912474-89E6-49A3-9EC9-76C464B95AE1}" destId="{4E0FC96A-DF52-4BA4-AD81-9374FDD52B47}" srcOrd="0" destOrd="0" presId="urn:microsoft.com/office/officeart/2005/8/layout/radial1"/>
    <dgm:cxn modelId="{5F73939F-AB66-43FC-A1CF-03CD7DC14A22}" type="presOf" srcId="{7B716777-C64F-4244-86B5-65C264130BF1}" destId="{2C8B2255-7049-4631-94D7-F54E98645022}" srcOrd="0" destOrd="0" presId="urn:microsoft.com/office/officeart/2005/8/layout/radial1"/>
    <dgm:cxn modelId="{7355371C-790B-45F9-BB73-3377ABCA253B}" type="presOf" srcId="{21545D48-F929-4946-B971-29432F019028}" destId="{DAE2961F-4959-40DA-BA87-A06C150D82A4}" srcOrd="0" destOrd="0" presId="urn:microsoft.com/office/officeart/2005/8/layout/radial1"/>
    <dgm:cxn modelId="{31143917-CB8B-43A3-8678-19E010F4E5E9}" srcId="{FF226A08-1517-45D8-8366-8D3F52FC2487}" destId="{7B716777-C64F-4244-86B5-65C264130BF1}" srcOrd="0" destOrd="0" parTransId="{6092B751-A747-4FFA-9FBA-0A84B1EDB053}" sibTransId="{9419C63F-EAB0-4D02-9BAD-3DDD56717936}"/>
    <dgm:cxn modelId="{3FF28D59-0251-4CE8-B900-66D44DFF5E48}" type="presOf" srcId="{3B4768EE-3655-40AA-BDA5-1CA6610964C2}" destId="{B6DB6EC3-32A5-4FFF-AE93-836627D61427}" srcOrd="1" destOrd="0" presId="urn:microsoft.com/office/officeart/2005/8/layout/radial1"/>
    <dgm:cxn modelId="{6EF872EE-2097-4DE8-BDA7-1ED27672459A}" srcId="{7B716777-C64F-4244-86B5-65C264130BF1}" destId="{96912474-89E6-49A3-9EC9-76C464B95AE1}" srcOrd="0" destOrd="0" parTransId="{9BC6E571-3FBF-488E-8B61-0DB1F7DEDF52}" sibTransId="{FB6A98CF-D93B-4D61-8B38-CA93650B9BE8}"/>
    <dgm:cxn modelId="{E9418D41-EA4E-4A05-A797-D6D023F3A0EA}" type="presOf" srcId="{9BC6E571-3FBF-488E-8B61-0DB1F7DEDF52}" destId="{2DE93FCF-1BD2-4C4D-9D0A-3A4B1F5FDDA1}" srcOrd="1" destOrd="0" presId="urn:microsoft.com/office/officeart/2005/8/layout/radial1"/>
    <dgm:cxn modelId="{93A0F012-DCEF-4B10-A540-DD17EB239909}" srcId="{7B716777-C64F-4244-86B5-65C264130BF1}" destId="{70C175F3-EA6E-414B-812D-B7DF5994B358}" srcOrd="1" destOrd="0" parTransId="{7E40703D-2C59-4C9D-AEC7-045A95C1AE1C}" sibTransId="{62513D49-45E2-47A3-A04D-3DE26CE792C4}"/>
    <dgm:cxn modelId="{52CBB2F8-9F34-4F0A-8A63-4C385AE1BA64}" type="presOf" srcId="{7E40703D-2C59-4C9D-AEC7-045A95C1AE1C}" destId="{779DB0DB-42AF-4118-A27F-56B4E006965B}" srcOrd="1" destOrd="0" presId="urn:microsoft.com/office/officeart/2005/8/layout/radial1"/>
    <dgm:cxn modelId="{CCFFAEE6-B43A-4C9A-BA94-37FE391121D4}" type="presOf" srcId="{7E40703D-2C59-4C9D-AEC7-045A95C1AE1C}" destId="{3D90B4D7-0B66-4ABB-B53F-BDA4A0D545DA}" srcOrd="0" destOrd="0" presId="urn:microsoft.com/office/officeart/2005/8/layout/radial1"/>
    <dgm:cxn modelId="{CA21E3F4-E894-4530-8ADE-B7E1A7C2E440}" type="presOf" srcId="{FF226A08-1517-45D8-8366-8D3F52FC2487}" destId="{827C712D-08FB-41FB-94A4-1A7D31AF700E}" srcOrd="0" destOrd="0" presId="urn:microsoft.com/office/officeart/2005/8/layout/radial1"/>
    <dgm:cxn modelId="{62947835-25BB-486D-AA03-55334E53E677}" type="presOf" srcId="{3B4768EE-3655-40AA-BDA5-1CA6610964C2}" destId="{20758151-2E4A-42D3-A341-759403FFD40E}" srcOrd="0" destOrd="0" presId="urn:microsoft.com/office/officeart/2005/8/layout/radial1"/>
    <dgm:cxn modelId="{95A6B996-7667-48E7-B1CB-E6DD5FB1B101}" srcId="{7B716777-C64F-4244-86B5-65C264130BF1}" destId="{622092F0-4331-4E52-981E-22B209B85DD9}" srcOrd="2" destOrd="0" parTransId="{3B4768EE-3655-40AA-BDA5-1CA6610964C2}" sibTransId="{98648144-E6F9-42B7-AC6B-1781465FD7F4}"/>
    <dgm:cxn modelId="{A092F18F-EF73-4F1D-9414-54A4A1B9A0E7}" type="presOf" srcId="{21545D48-F929-4946-B971-29432F019028}" destId="{69B101F4-9C20-4AC8-90BB-816B560972A9}" srcOrd="1" destOrd="0" presId="urn:microsoft.com/office/officeart/2005/8/layout/radial1"/>
    <dgm:cxn modelId="{C71166C9-76AC-4FDC-9E3E-C759A9C6AC32}" type="presOf" srcId="{622092F0-4331-4E52-981E-22B209B85DD9}" destId="{BB8AE701-2278-4AEE-AEC8-059D8C9C3860}" srcOrd="0" destOrd="0" presId="urn:microsoft.com/office/officeart/2005/8/layout/radial1"/>
    <dgm:cxn modelId="{682D8089-CE71-48CB-A72F-5731565EBF28}" type="presOf" srcId="{9BC6E571-3FBF-488E-8B61-0DB1F7DEDF52}" destId="{37D6F286-F7A9-40A2-8CE7-60E5EF573EAD}" srcOrd="0" destOrd="0" presId="urn:microsoft.com/office/officeart/2005/8/layout/radial1"/>
    <dgm:cxn modelId="{A726CD2D-8EEA-4861-9BAE-C5E167F9F5AD}" srcId="{7B716777-C64F-4244-86B5-65C264130BF1}" destId="{EBFAA566-FEB9-4E26-840A-2263C833BD51}" srcOrd="3" destOrd="0" parTransId="{21545D48-F929-4946-B971-29432F019028}" sibTransId="{D015C53E-0A43-4DC5-88AA-07BE17A40638}"/>
    <dgm:cxn modelId="{86736DD9-3A32-43C1-A04F-FB72246AA18B}" type="presParOf" srcId="{827C712D-08FB-41FB-94A4-1A7D31AF700E}" destId="{2C8B2255-7049-4631-94D7-F54E98645022}" srcOrd="0" destOrd="0" presId="urn:microsoft.com/office/officeart/2005/8/layout/radial1"/>
    <dgm:cxn modelId="{1783C1BE-1DF4-46BE-8452-B2367E479735}" type="presParOf" srcId="{827C712D-08FB-41FB-94A4-1A7D31AF700E}" destId="{37D6F286-F7A9-40A2-8CE7-60E5EF573EAD}" srcOrd="1" destOrd="0" presId="urn:microsoft.com/office/officeart/2005/8/layout/radial1"/>
    <dgm:cxn modelId="{C04F60E2-6B33-4565-A946-B2C6FCFC4540}" type="presParOf" srcId="{37D6F286-F7A9-40A2-8CE7-60E5EF573EAD}" destId="{2DE93FCF-1BD2-4C4D-9D0A-3A4B1F5FDDA1}" srcOrd="0" destOrd="0" presId="urn:microsoft.com/office/officeart/2005/8/layout/radial1"/>
    <dgm:cxn modelId="{EB1AF839-D820-421F-A34B-832F2D722A03}" type="presParOf" srcId="{827C712D-08FB-41FB-94A4-1A7D31AF700E}" destId="{4E0FC96A-DF52-4BA4-AD81-9374FDD52B47}" srcOrd="2" destOrd="0" presId="urn:microsoft.com/office/officeart/2005/8/layout/radial1"/>
    <dgm:cxn modelId="{4EC03145-FDC3-4B2F-81E8-164D023D7CCA}" type="presParOf" srcId="{827C712D-08FB-41FB-94A4-1A7D31AF700E}" destId="{3D90B4D7-0B66-4ABB-B53F-BDA4A0D545DA}" srcOrd="3" destOrd="0" presId="urn:microsoft.com/office/officeart/2005/8/layout/radial1"/>
    <dgm:cxn modelId="{95C6FA5D-2024-4F76-9872-00872DFBD3D7}" type="presParOf" srcId="{3D90B4D7-0B66-4ABB-B53F-BDA4A0D545DA}" destId="{779DB0DB-42AF-4118-A27F-56B4E006965B}" srcOrd="0" destOrd="0" presId="urn:microsoft.com/office/officeart/2005/8/layout/radial1"/>
    <dgm:cxn modelId="{7EE278DF-F876-4899-ADA0-2D020046DDE9}" type="presParOf" srcId="{827C712D-08FB-41FB-94A4-1A7D31AF700E}" destId="{D754AB25-FE4B-4CB4-B36C-A90C2BEB249B}" srcOrd="4" destOrd="0" presId="urn:microsoft.com/office/officeart/2005/8/layout/radial1"/>
    <dgm:cxn modelId="{F9218781-E286-4D20-BC84-A56389BE0B2D}" type="presParOf" srcId="{827C712D-08FB-41FB-94A4-1A7D31AF700E}" destId="{20758151-2E4A-42D3-A341-759403FFD40E}" srcOrd="5" destOrd="0" presId="urn:microsoft.com/office/officeart/2005/8/layout/radial1"/>
    <dgm:cxn modelId="{C43CA377-E6D2-43F3-AC59-31F90376A456}" type="presParOf" srcId="{20758151-2E4A-42D3-A341-759403FFD40E}" destId="{B6DB6EC3-32A5-4FFF-AE93-836627D61427}" srcOrd="0" destOrd="0" presId="urn:microsoft.com/office/officeart/2005/8/layout/radial1"/>
    <dgm:cxn modelId="{F3ED98F6-B647-49B0-A6A2-20CC1993A912}" type="presParOf" srcId="{827C712D-08FB-41FB-94A4-1A7D31AF700E}" destId="{BB8AE701-2278-4AEE-AEC8-059D8C9C3860}" srcOrd="6" destOrd="0" presId="urn:microsoft.com/office/officeart/2005/8/layout/radial1"/>
    <dgm:cxn modelId="{6D53DD66-45E3-400D-A32E-E901E1FB9E47}" type="presParOf" srcId="{827C712D-08FB-41FB-94A4-1A7D31AF700E}" destId="{DAE2961F-4959-40DA-BA87-A06C150D82A4}" srcOrd="7" destOrd="0" presId="urn:microsoft.com/office/officeart/2005/8/layout/radial1"/>
    <dgm:cxn modelId="{F7F03572-165A-4B58-9CF3-74AEF8974721}" type="presParOf" srcId="{DAE2961F-4959-40DA-BA87-A06C150D82A4}" destId="{69B101F4-9C20-4AC8-90BB-816B560972A9}" srcOrd="0" destOrd="0" presId="urn:microsoft.com/office/officeart/2005/8/layout/radial1"/>
    <dgm:cxn modelId="{D8C18C25-6B96-4025-B380-B5A95D9E4858}" type="presParOf" srcId="{827C712D-08FB-41FB-94A4-1A7D31AF700E}" destId="{E3456D89-2D73-432C-92D0-EC795B57521A}" srcOrd="8" destOrd="0" presId="urn:microsoft.com/office/officeart/2005/8/layout/radial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53FBB9-04EB-47EA-A5CD-A25C8C8A96E8}" type="doc">
      <dgm:prSet loTypeId="urn:microsoft.com/office/officeart/2005/8/layout/pyramid1" loCatId="pyramid" qsTypeId="urn:microsoft.com/office/officeart/2005/8/quickstyle/3d3" qsCatId="3D" csTypeId="urn:microsoft.com/office/officeart/2005/8/colors/colorful4" csCatId="colorful" phldr="1"/>
      <dgm:spPr/>
    </dgm:pt>
    <dgm:pt modelId="{731B5716-7B41-4533-BD98-F34CE81B2368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00B050"/>
          </a:solidFill>
        </a:ln>
      </dgm:spPr>
      <dgm:t>
        <a:bodyPr/>
        <a:lstStyle/>
        <a:p>
          <a:endParaRPr lang="en-US" dirty="0">
            <a:solidFill>
              <a:srgbClr val="00FF00"/>
            </a:solidFill>
          </a:endParaRPr>
        </a:p>
      </dgm:t>
    </dgm:pt>
    <dgm:pt modelId="{9261E897-75E6-4693-95AB-6832209283AD}" type="sibTrans" cxnId="{640609ED-6FEF-45A4-8537-FF06AAC0BAC3}">
      <dgm:prSet/>
      <dgm:spPr/>
      <dgm:t>
        <a:bodyPr/>
        <a:lstStyle/>
        <a:p>
          <a:endParaRPr lang="en-US"/>
        </a:p>
      </dgm:t>
    </dgm:pt>
    <dgm:pt modelId="{6746169A-7511-4CF3-82F4-ED4DE7D76AA4}" type="parTrans" cxnId="{640609ED-6FEF-45A4-8537-FF06AAC0BAC3}">
      <dgm:prSet/>
      <dgm:spPr/>
      <dgm:t>
        <a:bodyPr/>
        <a:lstStyle/>
        <a:p>
          <a:endParaRPr lang="en-US"/>
        </a:p>
      </dgm:t>
    </dgm:pt>
    <dgm:pt modelId="{48083B47-2A21-4754-BC45-BC612EF77AAA}">
      <dgm:prSet/>
      <dgm:spPr/>
      <dgm:t>
        <a:bodyPr/>
        <a:lstStyle/>
        <a:p>
          <a:r>
            <a:rPr lang="en-US" b="1" dirty="0" smtClean="0">
              <a:solidFill>
                <a:srgbClr val="00B0F0"/>
              </a:solidFill>
            </a:rPr>
            <a:t>Food Adulteration </a:t>
          </a:r>
          <a:endParaRPr lang="en-US" b="1" dirty="0">
            <a:solidFill>
              <a:srgbClr val="00B0F0"/>
            </a:solidFill>
          </a:endParaRPr>
        </a:p>
      </dgm:t>
    </dgm:pt>
    <dgm:pt modelId="{B367D684-7A51-417F-BD28-AEE040448A72}" type="parTrans" cxnId="{1CF6D8FC-8CC4-4FCA-88D8-47299B3D24E6}">
      <dgm:prSet/>
      <dgm:spPr/>
      <dgm:t>
        <a:bodyPr/>
        <a:lstStyle/>
        <a:p>
          <a:endParaRPr lang="en-US"/>
        </a:p>
      </dgm:t>
    </dgm:pt>
    <dgm:pt modelId="{B3A52606-5DA6-4568-86B9-72129DC22A0D}" type="sibTrans" cxnId="{1CF6D8FC-8CC4-4FCA-88D8-47299B3D24E6}">
      <dgm:prSet/>
      <dgm:spPr/>
      <dgm:t>
        <a:bodyPr/>
        <a:lstStyle/>
        <a:p>
          <a:endParaRPr lang="en-US"/>
        </a:p>
      </dgm:t>
    </dgm:pt>
    <dgm:pt modelId="{278BBF2A-EAB2-4B26-9681-3B94F9827EC3}">
      <dgm:prSet/>
      <dgm:spPr/>
      <dgm:t>
        <a:bodyPr/>
        <a:lstStyle/>
        <a:p>
          <a:r>
            <a:rPr lang="en-US" b="1" i="1" spc="5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Change in food</a:t>
          </a:r>
          <a:endParaRPr lang="en-US" b="1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7B670F46-F0A5-4611-B28B-C5C96DEBE626}" type="parTrans" cxnId="{A829E092-1DC8-466E-822F-C3B7C4486C3E}">
      <dgm:prSet/>
      <dgm:spPr/>
      <dgm:t>
        <a:bodyPr/>
        <a:lstStyle/>
        <a:p>
          <a:endParaRPr lang="en-US"/>
        </a:p>
      </dgm:t>
    </dgm:pt>
    <dgm:pt modelId="{377C437A-3A7A-4363-A859-75AC5012D553}" type="sibTrans" cxnId="{A829E092-1DC8-466E-822F-C3B7C4486C3E}">
      <dgm:prSet/>
      <dgm:spPr/>
      <dgm:t>
        <a:bodyPr/>
        <a:lstStyle/>
        <a:p>
          <a:endParaRPr lang="en-US"/>
        </a:p>
      </dgm:t>
    </dgm:pt>
    <dgm:pt modelId="{53F76F0E-39FB-4A06-9DF7-BB6C532A15BC}" type="pres">
      <dgm:prSet presAssocID="{1653FBB9-04EB-47EA-A5CD-A25C8C8A96E8}" presName="Name0" presStyleCnt="0">
        <dgm:presLayoutVars>
          <dgm:dir/>
          <dgm:animLvl val="lvl"/>
          <dgm:resizeHandles val="exact"/>
        </dgm:presLayoutVars>
      </dgm:prSet>
      <dgm:spPr/>
    </dgm:pt>
    <dgm:pt modelId="{CAA29479-925D-4012-8CC3-8D6ACF5163B2}" type="pres">
      <dgm:prSet presAssocID="{731B5716-7B41-4533-BD98-F34CE81B2368}" presName="Name8" presStyleCnt="0"/>
      <dgm:spPr/>
    </dgm:pt>
    <dgm:pt modelId="{8CDBA0D6-CF63-4104-99FC-55D080C7005C}" type="pres">
      <dgm:prSet presAssocID="{731B5716-7B41-4533-BD98-F34CE81B2368}" presName="level" presStyleLbl="node1" presStyleIdx="0" presStyleCnt="3" custScaleX="98702" custScaleY="229624" custLinFactNeighborX="3543" custLinFactNeighborY="-1264">
        <dgm:presLayoutVars>
          <dgm:chMax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4080DAAB-00D7-4BA9-901C-800059FF8FF7}" type="pres">
      <dgm:prSet presAssocID="{731B5716-7B41-4533-BD98-F34CE81B236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035E74-7EE4-4546-989E-E6D9FB913663}" type="pres">
      <dgm:prSet presAssocID="{48083B47-2A21-4754-BC45-BC612EF77AAA}" presName="Name8" presStyleCnt="0"/>
      <dgm:spPr/>
    </dgm:pt>
    <dgm:pt modelId="{C7591B96-B60D-42A0-B73D-FE6292D8897C}" type="pres">
      <dgm:prSet presAssocID="{48083B47-2A21-4754-BC45-BC612EF77AAA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38D68E-BD91-4BD0-8BD3-39FD7E376E17}" type="pres">
      <dgm:prSet presAssocID="{48083B47-2A21-4754-BC45-BC612EF77AA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9A9E79-8573-4261-AF82-07091BDB6DB7}" type="pres">
      <dgm:prSet presAssocID="{278BBF2A-EAB2-4B26-9681-3B94F9827EC3}" presName="Name8" presStyleCnt="0"/>
      <dgm:spPr/>
    </dgm:pt>
    <dgm:pt modelId="{565A7A11-3835-42F0-999B-24CF0C617001}" type="pres">
      <dgm:prSet presAssocID="{278BBF2A-EAB2-4B26-9681-3B94F9827EC3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69B52-CD12-4465-9330-A666522D84D9}" type="pres">
      <dgm:prSet presAssocID="{278BBF2A-EAB2-4B26-9681-3B94F9827EC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40609ED-6FEF-45A4-8537-FF06AAC0BAC3}" srcId="{1653FBB9-04EB-47EA-A5CD-A25C8C8A96E8}" destId="{731B5716-7B41-4533-BD98-F34CE81B2368}" srcOrd="0" destOrd="0" parTransId="{6746169A-7511-4CF3-82F4-ED4DE7D76AA4}" sibTransId="{9261E897-75E6-4693-95AB-6832209283AD}"/>
    <dgm:cxn modelId="{A521CDFA-CBF4-4E2A-A61E-CC7487F08F5C}" type="presOf" srcId="{48083B47-2A21-4754-BC45-BC612EF77AAA}" destId="{8138D68E-BD91-4BD0-8BD3-39FD7E376E17}" srcOrd="1" destOrd="0" presId="urn:microsoft.com/office/officeart/2005/8/layout/pyramid1"/>
    <dgm:cxn modelId="{1CF6D8FC-8CC4-4FCA-88D8-47299B3D24E6}" srcId="{1653FBB9-04EB-47EA-A5CD-A25C8C8A96E8}" destId="{48083B47-2A21-4754-BC45-BC612EF77AAA}" srcOrd="1" destOrd="0" parTransId="{B367D684-7A51-417F-BD28-AEE040448A72}" sibTransId="{B3A52606-5DA6-4568-86B9-72129DC22A0D}"/>
    <dgm:cxn modelId="{7F82647D-439D-464C-82A7-17B39210EABC}" type="presOf" srcId="{48083B47-2A21-4754-BC45-BC612EF77AAA}" destId="{C7591B96-B60D-42A0-B73D-FE6292D8897C}" srcOrd="0" destOrd="0" presId="urn:microsoft.com/office/officeart/2005/8/layout/pyramid1"/>
    <dgm:cxn modelId="{24D3771C-D412-4670-AE9A-EF657F9C8780}" type="presOf" srcId="{1653FBB9-04EB-47EA-A5CD-A25C8C8A96E8}" destId="{53F76F0E-39FB-4A06-9DF7-BB6C532A15BC}" srcOrd="0" destOrd="0" presId="urn:microsoft.com/office/officeart/2005/8/layout/pyramid1"/>
    <dgm:cxn modelId="{2803592A-D7B8-43A0-94AF-A3EBDDA48711}" type="presOf" srcId="{278BBF2A-EAB2-4B26-9681-3B94F9827EC3}" destId="{565A7A11-3835-42F0-999B-24CF0C617001}" srcOrd="0" destOrd="0" presId="urn:microsoft.com/office/officeart/2005/8/layout/pyramid1"/>
    <dgm:cxn modelId="{852C6F6E-DFF3-4B2F-94B0-C17DE1D6E8CD}" type="presOf" srcId="{731B5716-7B41-4533-BD98-F34CE81B2368}" destId="{8CDBA0D6-CF63-4104-99FC-55D080C7005C}" srcOrd="0" destOrd="0" presId="urn:microsoft.com/office/officeart/2005/8/layout/pyramid1"/>
    <dgm:cxn modelId="{66C8E24A-999E-49D2-B66B-23612B701DE9}" type="presOf" srcId="{278BBF2A-EAB2-4B26-9681-3B94F9827EC3}" destId="{BA069B52-CD12-4465-9330-A666522D84D9}" srcOrd="1" destOrd="0" presId="urn:microsoft.com/office/officeart/2005/8/layout/pyramid1"/>
    <dgm:cxn modelId="{A829E092-1DC8-466E-822F-C3B7C4486C3E}" srcId="{1653FBB9-04EB-47EA-A5CD-A25C8C8A96E8}" destId="{278BBF2A-EAB2-4B26-9681-3B94F9827EC3}" srcOrd="2" destOrd="0" parTransId="{7B670F46-F0A5-4611-B28B-C5C96DEBE626}" sibTransId="{377C437A-3A7A-4363-A859-75AC5012D553}"/>
    <dgm:cxn modelId="{FDA069F2-326B-4330-B280-BF27592D5368}" type="presOf" srcId="{731B5716-7B41-4533-BD98-F34CE81B2368}" destId="{4080DAAB-00D7-4BA9-901C-800059FF8FF7}" srcOrd="1" destOrd="0" presId="urn:microsoft.com/office/officeart/2005/8/layout/pyramid1"/>
    <dgm:cxn modelId="{B5349510-A7B4-421E-B03E-B7A0F4431D53}" type="presParOf" srcId="{53F76F0E-39FB-4A06-9DF7-BB6C532A15BC}" destId="{CAA29479-925D-4012-8CC3-8D6ACF5163B2}" srcOrd="0" destOrd="0" presId="urn:microsoft.com/office/officeart/2005/8/layout/pyramid1"/>
    <dgm:cxn modelId="{333A182E-F5A6-42DA-B2CD-244F05F7ED77}" type="presParOf" srcId="{CAA29479-925D-4012-8CC3-8D6ACF5163B2}" destId="{8CDBA0D6-CF63-4104-99FC-55D080C7005C}" srcOrd="0" destOrd="0" presId="urn:microsoft.com/office/officeart/2005/8/layout/pyramid1"/>
    <dgm:cxn modelId="{C6C34A51-C2FE-45FD-8C88-204FE23CC1BE}" type="presParOf" srcId="{CAA29479-925D-4012-8CC3-8D6ACF5163B2}" destId="{4080DAAB-00D7-4BA9-901C-800059FF8FF7}" srcOrd="1" destOrd="0" presId="urn:microsoft.com/office/officeart/2005/8/layout/pyramid1"/>
    <dgm:cxn modelId="{B71CD80A-C98A-496B-852D-1D8B810DD139}" type="presParOf" srcId="{53F76F0E-39FB-4A06-9DF7-BB6C532A15BC}" destId="{D6035E74-7EE4-4546-989E-E6D9FB913663}" srcOrd="1" destOrd="0" presId="urn:microsoft.com/office/officeart/2005/8/layout/pyramid1"/>
    <dgm:cxn modelId="{F7E587DE-5E22-437D-A512-A290DC60BC57}" type="presParOf" srcId="{D6035E74-7EE4-4546-989E-E6D9FB913663}" destId="{C7591B96-B60D-42A0-B73D-FE6292D8897C}" srcOrd="0" destOrd="0" presId="urn:microsoft.com/office/officeart/2005/8/layout/pyramid1"/>
    <dgm:cxn modelId="{C77C6B43-9B4F-4B93-804C-CB14DD98D48F}" type="presParOf" srcId="{D6035E74-7EE4-4546-989E-E6D9FB913663}" destId="{8138D68E-BD91-4BD0-8BD3-39FD7E376E17}" srcOrd="1" destOrd="0" presId="urn:microsoft.com/office/officeart/2005/8/layout/pyramid1"/>
    <dgm:cxn modelId="{801F1193-97B3-4E7B-A64B-D3A501F22778}" type="presParOf" srcId="{53F76F0E-39FB-4A06-9DF7-BB6C532A15BC}" destId="{6E9A9E79-8573-4261-AF82-07091BDB6DB7}" srcOrd="2" destOrd="0" presId="urn:microsoft.com/office/officeart/2005/8/layout/pyramid1"/>
    <dgm:cxn modelId="{52F5946A-1291-4036-8996-D5D3D174B648}" type="presParOf" srcId="{6E9A9E79-8573-4261-AF82-07091BDB6DB7}" destId="{565A7A11-3835-42F0-999B-24CF0C617001}" srcOrd="0" destOrd="0" presId="urn:microsoft.com/office/officeart/2005/8/layout/pyramid1"/>
    <dgm:cxn modelId="{9E66B1C4-2AC6-4A77-B669-D7FA6D650639}" type="presParOf" srcId="{6E9A9E79-8573-4261-AF82-07091BDB6DB7}" destId="{BA069B52-CD12-4465-9330-A666522D84D9}" srcOrd="1" destOrd="0" presId="urn:microsoft.com/office/officeart/2005/8/layout/pyramid1"/>
  </dgm:cxnLst>
  <dgm:bg/>
  <dgm:whole>
    <a:ln>
      <a:noFill/>
    </a:ln>
  </dgm:whole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653FBB9-04EB-47EA-A5CD-A25C8C8A96E8}" type="doc">
      <dgm:prSet loTypeId="urn:microsoft.com/office/officeart/2005/8/layout/pyramid1" loCatId="pyramid" qsTypeId="urn:microsoft.com/office/officeart/2005/8/quickstyle/3d3" qsCatId="3D" csTypeId="urn:microsoft.com/office/officeart/2005/8/colors/colorful4" csCatId="colorful" phldr="1"/>
      <dgm:spPr/>
    </dgm:pt>
    <dgm:pt modelId="{8E2EFD9A-E077-4802-AC50-CF16188D3EA5}">
      <dgm:prSet phldrT="[Text]" custT="1"/>
      <dgm:spPr>
        <a:solidFill>
          <a:schemeClr val="bg2">
            <a:lumMod val="75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36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BSTI</a:t>
          </a:r>
          <a:endParaRPr lang="en-US" sz="3600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26593A-B4F7-4531-A3AA-C06894170B8B}" type="parTrans" cxnId="{E293DFA6-403E-451C-93BC-A13C26A74CB2}">
      <dgm:prSet/>
      <dgm:spPr/>
      <dgm:t>
        <a:bodyPr/>
        <a:lstStyle/>
        <a:p>
          <a:endParaRPr lang="en-US"/>
        </a:p>
      </dgm:t>
    </dgm:pt>
    <dgm:pt modelId="{76329BBF-AFDA-4FD8-AE38-7AF3ECA6D8B4}" type="sibTrans" cxnId="{E293DFA6-403E-451C-93BC-A13C26A74CB2}">
      <dgm:prSet/>
      <dgm:spPr/>
      <dgm:t>
        <a:bodyPr/>
        <a:lstStyle/>
        <a:p>
          <a:endParaRPr lang="en-US"/>
        </a:p>
      </dgm:t>
    </dgm:pt>
    <dgm:pt modelId="{48083B47-2A21-4754-BC45-BC612EF77AAA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b="1" dirty="0">
            <a:solidFill>
              <a:srgbClr val="00B0F0"/>
            </a:solidFill>
          </a:endParaRPr>
        </a:p>
      </dgm:t>
    </dgm:pt>
    <dgm:pt modelId="{B367D684-7A51-417F-BD28-AEE040448A72}" type="parTrans" cxnId="{1CF6D8FC-8CC4-4FCA-88D8-47299B3D24E6}">
      <dgm:prSet/>
      <dgm:spPr/>
      <dgm:t>
        <a:bodyPr/>
        <a:lstStyle/>
        <a:p>
          <a:endParaRPr lang="en-US"/>
        </a:p>
      </dgm:t>
    </dgm:pt>
    <dgm:pt modelId="{B3A52606-5DA6-4568-86B9-72129DC22A0D}" type="sibTrans" cxnId="{1CF6D8FC-8CC4-4FCA-88D8-47299B3D24E6}">
      <dgm:prSet/>
      <dgm:spPr/>
      <dgm:t>
        <a:bodyPr/>
        <a:lstStyle/>
        <a:p>
          <a:endParaRPr lang="en-US"/>
        </a:p>
      </dgm:t>
    </dgm:pt>
    <dgm:pt modelId="{09670ADC-5A9C-442D-AE69-FE2CA5CB3707}">
      <dgm:prSet/>
      <dgm:spPr/>
      <dgm:t>
        <a:bodyPr/>
        <a:lstStyle/>
        <a:p>
          <a:r>
            <a:rPr lang="en-US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Bangladesh standard Testing Institute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FAB06A9-511C-4BFF-887F-8309DF2A94F2}" type="parTrans" cxnId="{47876F57-B4AA-4B42-8963-E3EE9BE2FC02}">
      <dgm:prSet/>
      <dgm:spPr/>
      <dgm:t>
        <a:bodyPr/>
        <a:lstStyle/>
        <a:p>
          <a:endParaRPr lang="en-US"/>
        </a:p>
      </dgm:t>
    </dgm:pt>
    <dgm:pt modelId="{F103F088-458B-4064-B7C8-467590A2B489}" type="sibTrans" cxnId="{47876F57-B4AA-4B42-8963-E3EE9BE2FC02}">
      <dgm:prSet/>
      <dgm:spPr/>
      <dgm:t>
        <a:bodyPr/>
        <a:lstStyle/>
        <a:p>
          <a:endParaRPr lang="en-US"/>
        </a:p>
      </dgm:t>
    </dgm:pt>
    <dgm:pt modelId="{53F76F0E-39FB-4A06-9DF7-BB6C532A15BC}" type="pres">
      <dgm:prSet presAssocID="{1653FBB9-04EB-47EA-A5CD-A25C8C8A96E8}" presName="Name0" presStyleCnt="0">
        <dgm:presLayoutVars>
          <dgm:dir/>
          <dgm:animLvl val="lvl"/>
          <dgm:resizeHandles val="exact"/>
        </dgm:presLayoutVars>
      </dgm:prSet>
      <dgm:spPr/>
    </dgm:pt>
    <dgm:pt modelId="{D6035E74-7EE4-4546-989E-E6D9FB913663}" type="pres">
      <dgm:prSet presAssocID="{48083B47-2A21-4754-BC45-BC612EF77AAA}" presName="Name8" presStyleCnt="0"/>
      <dgm:spPr/>
    </dgm:pt>
    <dgm:pt modelId="{C7591B96-B60D-42A0-B73D-FE6292D8897C}" type="pres">
      <dgm:prSet presAssocID="{48083B47-2A21-4754-BC45-BC612EF77AAA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38D68E-BD91-4BD0-8BD3-39FD7E376E17}" type="pres">
      <dgm:prSet presAssocID="{48083B47-2A21-4754-BC45-BC612EF77AA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557906-7B70-4199-8A5F-D1A2CC6FEDB7}" type="pres">
      <dgm:prSet presAssocID="{8E2EFD9A-E077-4802-AC50-CF16188D3EA5}" presName="Name8" presStyleCnt="0"/>
      <dgm:spPr/>
    </dgm:pt>
    <dgm:pt modelId="{C64DF226-B2E2-4F28-BB0D-E19AE1539D6B}" type="pres">
      <dgm:prSet presAssocID="{8E2EFD9A-E077-4802-AC50-CF16188D3EA5}" presName="level" presStyleLbl="node1" presStyleIdx="1" presStyleCnt="3" custScaleX="93590" custScaleY="7075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2447DF-4D0C-4394-AD9A-D4AB1E39DEEC}" type="pres">
      <dgm:prSet presAssocID="{8E2EFD9A-E077-4802-AC50-CF16188D3EA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5F1D3A-45DE-4A5D-B0FB-F2FAE8854AB2}" type="pres">
      <dgm:prSet presAssocID="{09670ADC-5A9C-442D-AE69-FE2CA5CB3707}" presName="Name8" presStyleCnt="0"/>
      <dgm:spPr/>
    </dgm:pt>
    <dgm:pt modelId="{6AE325DF-2235-4A74-8E88-0ECF5E046325}" type="pres">
      <dgm:prSet presAssocID="{09670ADC-5A9C-442D-AE69-FE2CA5CB3707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5F51BD-6C56-489A-9778-CBCC47B0F7F1}" type="pres">
      <dgm:prSet presAssocID="{09670ADC-5A9C-442D-AE69-FE2CA5CB370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93DFA6-403E-451C-93BC-A13C26A74CB2}" srcId="{1653FBB9-04EB-47EA-A5CD-A25C8C8A96E8}" destId="{8E2EFD9A-E077-4802-AC50-CF16188D3EA5}" srcOrd="1" destOrd="0" parTransId="{6526593A-B4F7-4531-A3AA-C06894170B8B}" sibTransId="{76329BBF-AFDA-4FD8-AE38-7AF3ECA6D8B4}"/>
    <dgm:cxn modelId="{B6E4AF66-0EA4-4E22-A604-1CAC8CA7D229}" type="presOf" srcId="{48083B47-2A21-4754-BC45-BC612EF77AAA}" destId="{8138D68E-BD91-4BD0-8BD3-39FD7E376E17}" srcOrd="1" destOrd="0" presId="urn:microsoft.com/office/officeart/2005/8/layout/pyramid1"/>
    <dgm:cxn modelId="{C049D99F-EE3A-4DD9-8E0A-D04559755E9B}" type="presOf" srcId="{09670ADC-5A9C-442D-AE69-FE2CA5CB3707}" destId="{6AE325DF-2235-4A74-8E88-0ECF5E046325}" srcOrd="0" destOrd="0" presId="urn:microsoft.com/office/officeart/2005/8/layout/pyramid1"/>
    <dgm:cxn modelId="{1CF6D8FC-8CC4-4FCA-88D8-47299B3D24E6}" srcId="{1653FBB9-04EB-47EA-A5CD-A25C8C8A96E8}" destId="{48083B47-2A21-4754-BC45-BC612EF77AAA}" srcOrd="0" destOrd="0" parTransId="{B367D684-7A51-417F-BD28-AEE040448A72}" sibTransId="{B3A52606-5DA6-4568-86B9-72129DC22A0D}"/>
    <dgm:cxn modelId="{E82F28C2-99E8-4A50-9398-D38001F07EC7}" type="presOf" srcId="{1653FBB9-04EB-47EA-A5CD-A25C8C8A96E8}" destId="{53F76F0E-39FB-4A06-9DF7-BB6C532A15BC}" srcOrd="0" destOrd="0" presId="urn:microsoft.com/office/officeart/2005/8/layout/pyramid1"/>
    <dgm:cxn modelId="{47876F57-B4AA-4B42-8963-E3EE9BE2FC02}" srcId="{1653FBB9-04EB-47EA-A5CD-A25C8C8A96E8}" destId="{09670ADC-5A9C-442D-AE69-FE2CA5CB3707}" srcOrd="2" destOrd="0" parTransId="{FFAB06A9-511C-4BFF-887F-8309DF2A94F2}" sibTransId="{F103F088-458B-4064-B7C8-467590A2B489}"/>
    <dgm:cxn modelId="{F7CEE6FF-2617-4A94-BD6D-D592C56A23D7}" type="presOf" srcId="{48083B47-2A21-4754-BC45-BC612EF77AAA}" destId="{C7591B96-B60D-42A0-B73D-FE6292D8897C}" srcOrd="0" destOrd="0" presId="urn:microsoft.com/office/officeart/2005/8/layout/pyramid1"/>
    <dgm:cxn modelId="{7D11CC99-BDE2-4E07-868F-E751BEE1AC50}" type="presOf" srcId="{8E2EFD9A-E077-4802-AC50-CF16188D3EA5}" destId="{C64DF226-B2E2-4F28-BB0D-E19AE1539D6B}" srcOrd="0" destOrd="0" presId="urn:microsoft.com/office/officeart/2005/8/layout/pyramid1"/>
    <dgm:cxn modelId="{99D62917-CBEC-4C57-ABAF-B13839435B06}" type="presOf" srcId="{09670ADC-5A9C-442D-AE69-FE2CA5CB3707}" destId="{9F5F51BD-6C56-489A-9778-CBCC47B0F7F1}" srcOrd="1" destOrd="0" presId="urn:microsoft.com/office/officeart/2005/8/layout/pyramid1"/>
    <dgm:cxn modelId="{5C759F49-FCCD-47AD-9E2E-8D780C9DA85C}" type="presOf" srcId="{8E2EFD9A-E077-4802-AC50-CF16188D3EA5}" destId="{BC2447DF-4D0C-4394-AD9A-D4AB1E39DEEC}" srcOrd="1" destOrd="0" presId="urn:microsoft.com/office/officeart/2005/8/layout/pyramid1"/>
    <dgm:cxn modelId="{76194DC4-3B46-47EC-A62B-701605C99DD4}" type="presParOf" srcId="{53F76F0E-39FB-4A06-9DF7-BB6C532A15BC}" destId="{D6035E74-7EE4-4546-989E-E6D9FB913663}" srcOrd="0" destOrd="0" presId="urn:microsoft.com/office/officeart/2005/8/layout/pyramid1"/>
    <dgm:cxn modelId="{DA5CDE4A-E982-477B-960F-CF9B1F60D6FB}" type="presParOf" srcId="{D6035E74-7EE4-4546-989E-E6D9FB913663}" destId="{C7591B96-B60D-42A0-B73D-FE6292D8897C}" srcOrd="0" destOrd="0" presId="urn:microsoft.com/office/officeart/2005/8/layout/pyramid1"/>
    <dgm:cxn modelId="{B3447A10-C064-4DC8-8147-A9A1F8C6EB3C}" type="presParOf" srcId="{D6035E74-7EE4-4546-989E-E6D9FB913663}" destId="{8138D68E-BD91-4BD0-8BD3-39FD7E376E17}" srcOrd="1" destOrd="0" presId="urn:microsoft.com/office/officeart/2005/8/layout/pyramid1"/>
    <dgm:cxn modelId="{52C5EE81-8AE7-4DCC-80BC-A16CDBDF648C}" type="presParOf" srcId="{53F76F0E-39FB-4A06-9DF7-BB6C532A15BC}" destId="{EA557906-7B70-4199-8A5F-D1A2CC6FEDB7}" srcOrd="1" destOrd="0" presId="urn:microsoft.com/office/officeart/2005/8/layout/pyramid1"/>
    <dgm:cxn modelId="{38500F49-AAB8-43D9-871B-D5F41B27AF52}" type="presParOf" srcId="{EA557906-7B70-4199-8A5F-D1A2CC6FEDB7}" destId="{C64DF226-B2E2-4F28-BB0D-E19AE1539D6B}" srcOrd="0" destOrd="0" presId="urn:microsoft.com/office/officeart/2005/8/layout/pyramid1"/>
    <dgm:cxn modelId="{F7F073A0-5801-4040-AE25-78095A14AB02}" type="presParOf" srcId="{EA557906-7B70-4199-8A5F-D1A2CC6FEDB7}" destId="{BC2447DF-4D0C-4394-AD9A-D4AB1E39DEEC}" srcOrd="1" destOrd="0" presId="urn:microsoft.com/office/officeart/2005/8/layout/pyramid1"/>
    <dgm:cxn modelId="{A3737D11-07E2-48BC-8E2C-B5AEE4084141}" type="presParOf" srcId="{53F76F0E-39FB-4A06-9DF7-BB6C532A15BC}" destId="{785F1D3A-45DE-4A5D-B0FB-F2FAE8854AB2}" srcOrd="2" destOrd="0" presId="urn:microsoft.com/office/officeart/2005/8/layout/pyramid1"/>
    <dgm:cxn modelId="{D8AF03F0-1053-41C4-949C-D74D28A7C00C}" type="presParOf" srcId="{785F1D3A-45DE-4A5D-B0FB-F2FAE8854AB2}" destId="{6AE325DF-2235-4A74-8E88-0ECF5E046325}" srcOrd="0" destOrd="0" presId="urn:microsoft.com/office/officeart/2005/8/layout/pyramid1"/>
    <dgm:cxn modelId="{25135C3A-2F01-4C10-B07E-6F1FF27CA13B}" type="presParOf" srcId="{785F1D3A-45DE-4A5D-B0FB-F2FAE8854AB2}" destId="{9F5F51BD-6C56-489A-9778-CBCC47B0F7F1}" srcOrd="1" destOrd="0" presId="urn:microsoft.com/office/officeart/2005/8/layout/pyramid1"/>
  </dgm:cxnLst>
  <dgm:bg/>
  <dgm:whole>
    <a:ln>
      <a:noFill/>
    </a:ln>
  </dgm:whole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653FBB9-04EB-47EA-A5CD-A25C8C8A96E8}" type="doc">
      <dgm:prSet loTypeId="urn:microsoft.com/office/officeart/2005/8/layout/pyramid1" loCatId="pyramid" qsTypeId="urn:microsoft.com/office/officeart/2005/8/quickstyle/3d3" qsCatId="3D" csTypeId="urn:microsoft.com/office/officeart/2005/8/colors/colorful4" csCatId="colorful" phldr="1"/>
      <dgm:spPr/>
    </dgm:pt>
    <dgm:pt modelId="{731B5716-7B41-4533-BD98-F34CE81B2368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00B050"/>
          </a:solidFill>
        </a:ln>
      </dgm:spPr>
      <dgm:t>
        <a:bodyPr/>
        <a:lstStyle/>
        <a:p>
          <a:endParaRPr lang="en-US" dirty="0">
            <a:solidFill>
              <a:srgbClr val="00FF00"/>
            </a:solidFill>
          </a:endParaRPr>
        </a:p>
      </dgm:t>
    </dgm:pt>
    <dgm:pt modelId="{9261E897-75E6-4693-95AB-6832209283AD}" type="sibTrans" cxnId="{640609ED-6FEF-45A4-8537-FF06AAC0BAC3}">
      <dgm:prSet/>
      <dgm:spPr/>
      <dgm:t>
        <a:bodyPr/>
        <a:lstStyle/>
        <a:p>
          <a:endParaRPr lang="en-US"/>
        </a:p>
      </dgm:t>
    </dgm:pt>
    <dgm:pt modelId="{6746169A-7511-4CF3-82F4-ED4DE7D76AA4}" type="parTrans" cxnId="{640609ED-6FEF-45A4-8537-FF06AAC0BAC3}">
      <dgm:prSet/>
      <dgm:spPr/>
      <dgm:t>
        <a:bodyPr/>
        <a:lstStyle/>
        <a:p>
          <a:endParaRPr lang="en-US"/>
        </a:p>
      </dgm:t>
    </dgm:pt>
    <dgm:pt modelId="{48083B47-2A21-4754-BC45-BC612EF77AAA}">
      <dgm:prSet/>
      <dgm:spPr/>
      <dgm:t>
        <a:bodyPr/>
        <a:lstStyle/>
        <a:p>
          <a:r>
            <a:rPr lang="en-US" b="1" dirty="0" smtClean="0">
              <a:solidFill>
                <a:srgbClr val="00B050"/>
              </a:solidFill>
            </a:rPr>
            <a:t>Pesticide</a:t>
          </a:r>
          <a:endParaRPr lang="en-US" b="1" dirty="0">
            <a:solidFill>
              <a:srgbClr val="00B0F0"/>
            </a:solidFill>
          </a:endParaRPr>
        </a:p>
      </dgm:t>
    </dgm:pt>
    <dgm:pt modelId="{B367D684-7A51-417F-BD28-AEE040448A72}" type="parTrans" cxnId="{1CF6D8FC-8CC4-4FCA-88D8-47299B3D24E6}">
      <dgm:prSet/>
      <dgm:spPr/>
      <dgm:t>
        <a:bodyPr/>
        <a:lstStyle/>
        <a:p>
          <a:endParaRPr lang="en-US"/>
        </a:p>
      </dgm:t>
    </dgm:pt>
    <dgm:pt modelId="{B3A52606-5DA6-4568-86B9-72129DC22A0D}" type="sibTrans" cxnId="{1CF6D8FC-8CC4-4FCA-88D8-47299B3D24E6}">
      <dgm:prSet/>
      <dgm:spPr/>
      <dgm:t>
        <a:bodyPr/>
        <a:lstStyle/>
        <a:p>
          <a:endParaRPr lang="en-US"/>
        </a:p>
      </dgm:t>
    </dgm:pt>
    <dgm:pt modelId="{8D280A2E-B059-4DBD-8A92-C58BCE33335A}">
      <dgm:prSet/>
      <dgm:spPr/>
      <dgm:t>
        <a:bodyPr/>
        <a:lstStyle/>
        <a:p>
          <a:r>
            <a:rPr lang="en-US" b="1" smtClean="0"/>
            <a:t>Harmful Chemical </a:t>
          </a:r>
          <a:endParaRPr lang="en-US" b="1" dirty="0"/>
        </a:p>
      </dgm:t>
    </dgm:pt>
    <dgm:pt modelId="{EE85ADC5-8359-4375-8B2F-5408BFB0AD4A}" type="parTrans" cxnId="{D603033D-FA4C-4A83-B0D0-CA9642CD0B1F}">
      <dgm:prSet/>
      <dgm:spPr/>
      <dgm:t>
        <a:bodyPr/>
        <a:lstStyle/>
        <a:p>
          <a:endParaRPr lang="en-US"/>
        </a:p>
      </dgm:t>
    </dgm:pt>
    <dgm:pt modelId="{DAECBFED-FC1D-403B-986D-598858B18092}" type="sibTrans" cxnId="{D603033D-FA4C-4A83-B0D0-CA9642CD0B1F}">
      <dgm:prSet/>
      <dgm:spPr/>
      <dgm:t>
        <a:bodyPr/>
        <a:lstStyle/>
        <a:p>
          <a:endParaRPr lang="en-US"/>
        </a:p>
      </dgm:t>
    </dgm:pt>
    <dgm:pt modelId="{53F76F0E-39FB-4A06-9DF7-BB6C532A15BC}" type="pres">
      <dgm:prSet presAssocID="{1653FBB9-04EB-47EA-A5CD-A25C8C8A96E8}" presName="Name0" presStyleCnt="0">
        <dgm:presLayoutVars>
          <dgm:dir/>
          <dgm:animLvl val="lvl"/>
          <dgm:resizeHandles val="exact"/>
        </dgm:presLayoutVars>
      </dgm:prSet>
      <dgm:spPr/>
    </dgm:pt>
    <dgm:pt modelId="{CAA29479-925D-4012-8CC3-8D6ACF5163B2}" type="pres">
      <dgm:prSet presAssocID="{731B5716-7B41-4533-BD98-F34CE81B2368}" presName="Name8" presStyleCnt="0"/>
      <dgm:spPr/>
    </dgm:pt>
    <dgm:pt modelId="{8CDBA0D6-CF63-4104-99FC-55D080C7005C}" type="pres">
      <dgm:prSet presAssocID="{731B5716-7B41-4533-BD98-F34CE81B2368}" presName="level" presStyleLbl="node1" presStyleIdx="0" presStyleCnt="3" custScaleX="98702" custScaleY="229624" custLinFactNeighborX="3543" custLinFactNeighborY="-1264">
        <dgm:presLayoutVars>
          <dgm:chMax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4080DAAB-00D7-4BA9-901C-800059FF8FF7}" type="pres">
      <dgm:prSet presAssocID="{731B5716-7B41-4533-BD98-F34CE81B236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035E74-7EE4-4546-989E-E6D9FB913663}" type="pres">
      <dgm:prSet presAssocID="{48083B47-2A21-4754-BC45-BC612EF77AAA}" presName="Name8" presStyleCnt="0"/>
      <dgm:spPr/>
    </dgm:pt>
    <dgm:pt modelId="{C7591B96-B60D-42A0-B73D-FE6292D8897C}" type="pres">
      <dgm:prSet presAssocID="{48083B47-2A21-4754-BC45-BC612EF77AAA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38D68E-BD91-4BD0-8BD3-39FD7E376E17}" type="pres">
      <dgm:prSet presAssocID="{48083B47-2A21-4754-BC45-BC612EF77AA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AD2452-8C12-422A-B342-AA3DA10C49E7}" type="pres">
      <dgm:prSet presAssocID="{8D280A2E-B059-4DBD-8A92-C58BCE33335A}" presName="Name8" presStyleCnt="0"/>
      <dgm:spPr/>
    </dgm:pt>
    <dgm:pt modelId="{079D6F73-A9F2-4931-8FF6-7D34CAE9D8EB}" type="pres">
      <dgm:prSet presAssocID="{8D280A2E-B059-4DBD-8A92-C58BCE33335A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9ADB1B-9396-45F7-8983-78F7BA563DFA}" type="pres">
      <dgm:prSet presAssocID="{8D280A2E-B059-4DBD-8A92-C58BCE33335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49AC95-D905-47C4-9791-32678398AF7A}" type="presOf" srcId="{1653FBB9-04EB-47EA-A5CD-A25C8C8A96E8}" destId="{53F76F0E-39FB-4A06-9DF7-BB6C532A15BC}" srcOrd="0" destOrd="0" presId="urn:microsoft.com/office/officeart/2005/8/layout/pyramid1"/>
    <dgm:cxn modelId="{FF6CD07A-40D4-4E64-A472-D24EBF10C6FF}" type="presOf" srcId="{48083B47-2A21-4754-BC45-BC612EF77AAA}" destId="{8138D68E-BD91-4BD0-8BD3-39FD7E376E17}" srcOrd="1" destOrd="0" presId="urn:microsoft.com/office/officeart/2005/8/layout/pyramid1"/>
    <dgm:cxn modelId="{9D91F8C9-4018-4660-B962-6BEBF7E1B38A}" type="presOf" srcId="{731B5716-7B41-4533-BD98-F34CE81B2368}" destId="{8CDBA0D6-CF63-4104-99FC-55D080C7005C}" srcOrd="0" destOrd="0" presId="urn:microsoft.com/office/officeart/2005/8/layout/pyramid1"/>
    <dgm:cxn modelId="{69062247-B702-40F1-A46C-C3879CE1C2B2}" type="presOf" srcId="{8D280A2E-B059-4DBD-8A92-C58BCE33335A}" destId="{0C9ADB1B-9396-45F7-8983-78F7BA563DFA}" srcOrd="1" destOrd="0" presId="urn:microsoft.com/office/officeart/2005/8/layout/pyramid1"/>
    <dgm:cxn modelId="{47742736-2A40-4EDC-9BF6-A8D8D42DEFEA}" type="presOf" srcId="{8D280A2E-B059-4DBD-8A92-C58BCE33335A}" destId="{079D6F73-A9F2-4931-8FF6-7D34CAE9D8EB}" srcOrd="0" destOrd="0" presId="urn:microsoft.com/office/officeart/2005/8/layout/pyramid1"/>
    <dgm:cxn modelId="{640609ED-6FEF-45A4-8537-FF06AAC0BAC3}" srcId="{1653FBB9-04EB-47EA-A5CD-A25C8C8A96E8}" destId="{731B5716-7B41-4533-BD98-F34CE81B2368}" srcOrd="0" destOrd="0" parTransId="{6746169A-7511-4CF3-82F4-ED4DE7D76AA4}" sibTransId="{9261E897-75E6-4693-95AB-6832209283AD}"/>
    <dgm:cxn modelId="{1CF6D8FC-8CC4-4FCA-88D8-47299B3D24E6}" srcId="{1653FBB9-04EB-47EA-A5CD-A25C8C8A96E8}" destId="{48083B47-2A21-4754-BC45-BC612EF77AAA}" srcOrd="1" destOrd="0" parTransId="{B367D684-7A51-417F-BD28-AEE040448A72}" sibTransId="{B3A52606-5DA6-4568-86B9-72129DC22A0D}"/>
    <dgm:cxn modelId="{74FA2664-7101-43A6-939A-C667D31AB123}" type="presOf" srcId="{48083B47-2A21-4754-BC45-BC612EF77AAA}" destId="{C7591B96-B60D-42A0-B73D-FE6292D8897C}" srcOrd="0" destOrd="0" presId="urn:microsoft.com/office/officeart/2005/8/layout/pyramid1"/>
    <dgm:cxn modelId="{D603033D-FA4C-4A83-B0D0-CA9642CD0B1F}" srcId="{1653FBB9-04EB-47EA-A5CD-A25C8C8A96E8}" destId="{8D280A2E-B059-4DBD-8A92-C58BCE33335A}" srcOrd="2" destOrd="0" parTransId="{EE85ADC5-8359-4375-8B2F-5408BFB0AD4A}" sibTransId="{DAECBFED-FC1D-403B-986D-598858B18092}"/>
    <dgm:cxn modelId="{7B72BFE7-7B64-425C-9A4A-6399EECBB54A}" type="presOf" srcId="{731B5716-7B41-4533-BD98-F34CE81B2368}" destId="{4080DAAB-00D7-4BA9-901C-800059FF8FF7}" srcOrd="1" destOrd="0" presId="urn:microsoft.com/office/officeart/2005/8/layout/pyramid1"/>
    <dgm:cxn modelId="{C7C25DE2-9BC8-4AA0-9907-A0D13BB91CE2}" type="presParOf" srcId="{53F76F0E-39FB-4A06-9DF7-BB6C532A15BC}" destId="{CAA29479-925D-4012-8CC3-8D6ACF5163B2}" srcOrd="0" destOrd="0" presId="urn:microsoft.com/office/officeart/2005/8/layout/pyramid1"/>
    <dgm:cxn modelId="{25713173-186A-4A4A-B10F-0846C254EF74}" type="presParOf" srcId="{CAA29479-925D-4012-8CC3-8D6ACF5163B2}" destId="{8CDBA0D6-CF63-4104-99FC-55D080C7005C}" srcOrd="0" destOrd="0" presId="urn:microsoft.com/office/officeart/2005/8/layout/pyramid1"/>
    <dgm:cxn modelId="{79514783-DAC2-4C7F-B360-16A965362110}" type="presParOf" srcId="{CAA29479-925D-4012-8CC3-8D6ACF5163B2}" destId="{4080DAAB-00D7-4BA9-901C-800059FF8FF7}" srcOrd="1" destOrd="0" presId="urn:microsoft.com/office/officeart/2005/8/layout/pyramid1"/>
    <dgm:cxn modelId="{48068D10-BC59-40A2-A41C-C977939893D3}" type="presParOf" srcId="{53F76F0E-39FB-4A06-9DF7-BB6C532A15BC}" destId="{D6035E74-7EE4-4546-989E-E6D9FB913663}" srcOrd="1" destOrd="0" presId="urn:microsoft.com/office/officeart/2005/8/layout/pyramid1"/>
    <dgm:cxn modelId="{DFDB90A3-506B-4575-8652-77C4678E6AD8}" type="presParOf" srcId="{D6035E74-7EE4-4546-989E-E6D9FB913663}" destId="{C7591B96-B60D-42A0-B73D-FE6292D8897C}" srcOrd="0" destOrd="0" presId="urn:microsoft.com/office/officeart/2005/8/layout/pyramid1"/>
    <dgm:cxn modelId="{F12ACB8D-F491-4352-A3D8-70E1462FEFF9}" type="presParOf" srcId="{D6035E74-7EE4-4546-989E-E6D9FB913663}" destId="{8138D68E-BD91-4BD0-8BD3-39FD7E376E17}" srcOrd="1" destOrd="0" presId="urn:microsoft.com/office/officeart/2005/8/layout/pyramid1"/>
    <dgm:cxn modelId="{5F5B7A59-61AA-422B-B91B-B0151BB544F9}" type="presParOf" srcId="{53F76F0E-39FB-4A06-9DF7-BB6C532A15BC}" destId="{E0AD2452-8C12-422A-B342-AA3DA10C49E7}" srcOrd="2" destOrd="0" presId="urn:microsoft.com/office/officeart/2005/8/layout/pyramid1"/>
    <dgm:cxn modelId="{8C3BC087-4025-4A26-8DE0-031DDA288DFA}" type="presParOf" srcId="{E0AD2452-8C12-422A-B342-AA3DA10C49E7}" destId="{079D6F73-A9F2-4931-8FF6-7D34CAE9D8EB}" srcOrd="0" destOrd="0" presId="urn:microsoft.com/office/officeart/2005/8/layout/pyramid1"/>
    <dgm:cxn modelId="{2D68656B-EDD0-4E92-91D7-879044B90F14}" type="presParOf" srcId="{E0AD2452-8C12-422A-B342-AA3DA10C49E7}" destId="{0C9ADB1B-9396-45F7-8983-78F7BA563DFA}" srcOrd="1" destOrd="0" presId="urn:microsoft.com/office/officeart/2005/8/layout/pyramid1"/>
  </dgm:cxnLst>
  <dgm:bg/>
  <dgm:whole>
    <a:ln>
      <a:noFill/>
    </a:ln>
  </dgm:whole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653FBB9-04EB-47EA-A5CD-A25C8C8A96E8}" type="doc">
      <dgm:prSet loTypeId="urn:microsoft.com/office/officeart/2005/8/layout/pyramid1" loCatId="pyramid" qsTypeId="urn:microsoft.com/office/officeart/2005/8/quickstyle/3d3" qsCatId="3D" csTypeId="urn:microsoft.com/office/officeart/2005/8/colors/colorful4" csCatId="colorful" phldr="1"/>
      <dgm:spPr/>
    </dgm:pt>
    <dgm:pt modelId="{48083B47-2A21-4754-BC45-BC612EF77AAA}">
      <dgm:prSet/>
      <dgm:spPr/>
      <dgm:t>
        <a:bodyPr/>
        <a:lstStyle/>
        <a:p>
          <a:r>
            <a:rPr lang="en-US" b="1" dirty="0" smtClean="0">
              <a:solidFill>
                <a:srgbClr val="00B050"/>
              </a:solidFill>
            </a:rPr>
            <a:t>FAO</a:t>
          </a:r>
          <a:endParaRPr lang="en-US" b="1" dirty="0">
            <a:solidFill>
              <a:srgbClr val="00B0F0"/>
            </a:solidFill>
          </a:endParaRPr>
        </a:p>
      </dgm:t>
    </dgm:pt>
    <dgm:pt modelId="{B367D684-7A51-417F-BD28-AEE040448A72}" type="parTrans" cxnId="{1CF6D8FC-8CC4-4FCA-88D8-47299B3D24E6}">
      <dgm:prSet/>
      <dgm:spPr/>
      <dgm:t>
        <a:bodyPr/>
        <a:lstStyle/>
        <a:p>
          <a:endParaRPr lang="en-US"/>
        </a:p>
      </dgm:t>
    </dgm:pt>
    <dgm:pt modelId="{B3A52606-5DA6-4568-86B9-72129DC22A0D}" type="sibTrans" cxnId="{1CF6D8FC-8CC4-4FCA-88D8-47299B3D24E6}">
      <dgm:prSet/>
      <dgm:spPr/>
      <dgm:t>
        <a:bodyPr/>
        <a:lstStyle/>
        <a:p>
          <a:endParaRPr lang="en-US"/>
        </a:p>
      </dgm:t>
    </dgm:pt>
    <dgm:pt modelId="{8D280A2E-B059-4DBD-8A92-C58BCE33335A}">
      <dgm:prSet/>
      <dgm:spPr/>
      <dgm:t>
        <a:bodyPr/>
        <a:lstStyle/>
        <a:p>
          <a:r>
            <a:rPr lang="en-US" b="1" dirty="0" smtClean="0">
              <a:solidFill>
                <a:srgbClr val="7030A0"/>
              </a:solidFill>
            </a:rPr>
            <a:t>Food and Agricultural Organization </a:t>
          </a:r>
          <a:endParaRPr lang="en-US" b="1" dirty="0"/>
        </a:p>
      </dgm:t>
    </dgm:pt>
    <dgm:pt modelId="{EE85ADC5-8359-4375-8B2F-5408BFB0AD4A}" type="parTrans" cxnId="{D603033D-FA4C-4A83-B0D0-CA9642CD0B1F}">
      <dgm:prSet/>
      <dgm:spPr/>
      <dgm:t>
        <a:bodyPr/>
        <a:lstStyle/>
        <a:p>
          <a:endParaRPr lang="en-US"/>
        </a:p>
      </dgm:t>
    </dgm:pt>
    <dgm:pt modelId="{DAECBFED-FC1D-403B-986D-598858B18092}" type="sibTrans" cxnId="{D603033D-FA4C-4A83-B0D0-CA9642CD0B1F}">
      <dgm:prSet/>
      <dgm:spPr/>
      <dgm:t>
        <a:bodyPr/>
        <a:lstStyle/>
        <a:p>
          <a:endParaRPr lang="en-US"/>
        </a:p>
      </dgm:t>
    </dgm:pt>
    <dgm:pt modelId="{731B5716-7B41-4533-BD98-F34CE81B2368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00B050"/>
          </a:solidFill>
        </a:ln>
      </dgm:spPr>
      <dgm:t>
        <a:bodyPr/>
        <a:lstStyle/>
        <a:p>
          <a:endParaRPr lang="en-US" dirty="0">
            <a:solidFill>
              <a:srgbClr val="00FF00"/>
            </a:solidFill>
          </a:endParaRPr>
        </a:p>
      </dgm:t>
    </dgm:pt>
    <dgm:pt modelId="{9261E897-75E6-4693-95AB-6832209283AD}" type="sibTrans" cxnId="{640609ED-6FEF-45A4-8537-FF06AAC0BAC3}">
      <dgm:prSet/>
      <dgm:spPr/>
      <dgm:t>
        <a:bodyPr/>
        <a:lstStyle/>
        <a:p>
          <a:endParaRPr lang="en-US"/>
        </a:p>
      </dgm:t>
    </dgm:pt>
    <dgm:pt modelId="{6746169A-7511-4CF3-82F4-ED4DE7D76AA4}" type="parTrans" cxnId="{640609ED-6FEF-45A4-8537-FF06AAC0BAC3}">
      <dgm:prSet/>
      <dgm:spPr/>
      <dgm:t>
        <a:bodyPr/>
        <a:lstStyle/>
        <a:p>
          <a:endParaRPr lang="en-US"/>
        </a:p>
      </dgm:t>
    </dgm:pt>
    <dgm:pt modelId="{53F76F0E-39FB-4A06-9DF7-BB6C532A15BC}" type="pres">
      <dgm:prSet presAssocID="{1653FBB9-04EB-47EA-A5CD-A25C8C8A96E8}" presName="Name0" presStyleCnt="0">
        <dgm:presLayoutVars>
          <dgm:dir/>
          <dgm:animLvl val="lvl"/>
          <dgm:resizeHandles val="exact"/>
        </dgm:presLayoutVars>
      </dgm:prSet>
      <dgm:spPr/>
    </dgm:pt>
    <dgm:pt modelId="{CAA29479-925D-4012-8CC3-8D6ACF5163B2}" type="pres">
      <dgm:prSet presAssocID="{731B5716-7B41-4533-BD98-F34CE81B2368}" presName="Name8" presStyleCnt="0"/>
      <dgm:spPr/>
    </dgm:pt>
    <dgm:pt modelId="{8CDBA0D6-CF63-4104-99FC-55D080C7005C}" type="pres">
      <dgm:prSet presAssocID="{731B5716-7B41-4533-BD98-F34CE81B2368}" presName="level" presStyleLbl="node1" presStyleIdx="0" presStyleCnt="3" custScaleX="98702" custScaleY="229624" custLinFactNeighborX="3543" custLinFactNeighborY="-1264">
        <dgm:presLayoutVars>
          <dgm:chMax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4080DAAB-00D7-4BA9-901C-800059FF8FF7}" type="pres">
      <dgm:prSet presAssocID="{731B5716-7B41-4533-BD98-F34CE81B236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035E74-7EE4-4546-989E-E6D9FB913663}" type="pres">
      <dgm:prSet presAssocID="{48083B47-2A21-4754-BC45-BC612EF77AAA}" presName="Name8" presStyleCnt="0"/>
      <dgm:spPr/>
    </dgm:pt>
    <dgm:pt modelId="{C7591B96-B60D-42A0-B73D-FE6292D8897C}" type="pres">
      <dgm:prSet presAssocID="{48083B47-2A21-4754-BC45-BC612EF77AAA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38D68E-BD91-4BD0-8BD3-39FD7E376E17}" type="pres">
      <dgm:prSet presAssocID="{48083B47-2A21-4754-BC45-BC612EF77AA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AD2452-8C12-422A-B342-AA3DA10C49E7}" type="pres">
      <dgm:prSet presAssocID="{8D280A2E-B059-4DBD-8A92-C58BCE33335A}" presName="Name8" presStyleCnt="0"/>
      <dgm:spPr/>
    </dgm:pt>
    <dgm:pt modelId="{079D6F73-A9F2-4931-8FF6-7D34CAE9D8EB}" type="pres">
      <dgm:prSet presAssocID="{8D280A2E-B059-4DBD-8A92-C58BCE33335A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9ADB1B-9396-45F7-8983-78F7BA563DFA}" type="pres">
      <dgm:prSet presAssocID="{8D280A2E-B059-4DBD-8A92-C58BCE33335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30FD51D-DBCD-4275-B55F-51DF3762590F}" type="presOf" srcId="{731B5716-7B41-4533-BD98-F34CE81B2368}" destId="{8CDBA0D6-CF63-4104-99FC-55D080C7005C}" srcOrd="0" destOrd="0" presId="urn:microsoft.com/office/officeart/2005/8/layout/pyramid1"/>
    <dgm:cxn modelId="{640609ED-6FEF-45A4-8537-FF06AAC0BAC3}" srcId="{1653FBB9-04EB-47EA-A5CD-A25C8C8A96E8}" destId="{731B5716-7B41-4533-BD98-F34CE81B2368}" srcOrd="0" destOrd="0" parTransId="{6746169A-7511-4CF3-82F4-ED4DE7D76AA4}" sibTransId="{9261E897-75E6-4693-95AB-6832209283AD}"/>
    <dgm:cxn modelId="{F88D4A1E-2C62-4D49-BCFD-A8224851A2EE}" type="presOf" srcId="{1653FBB9-04EB-47EA-A5CD-A25C8C8A96E8}" destId="{53F76F0E-39FB-4A06-9DF7-BB6C532A15BC}" srcOrd="0" destOrd="0" presId="urn:microsoft.com/office/officeart/2005/8/layout/pyramid1"/>
    <dgm:cxn modelId="{1CF6D8FC-8CC4-4FCA-88D8-47299B3D24E6}" srcId="{1653FBB9-04EB-47EA-A5CD-A25C8C8A96E8}" destId="{48083B47-2A21-4754-BC45-BC612EF77AAA}" srcOrd="1" destOrd="0" parTransId="{B367D684-7A51-417F-BD28-AEE040448A72}" sibTransId="{B3A52606-5DA6-4568-86B9-72129DC22A0D}"/>
    <dgm:cxn modelId="{76E111DD-C13B-46C4-B055-76A4DAD680ED}" type="presOf" srcId="{731B5716-7B41-4533-BD98-F34CE81B2368}" destId="{4080DAAB-00D7-4BA9-901C-800059FF8FF7}" srcOrd="1" destOrd="0" presId="urn:microsoft.com/office/officeart/2005/8/layout/pyramid1"/>
    <dgm:cxn modelId="{D603033D-FA4C-4A83-B0D0-CA9642CD0B1F}" srcId="{1653FBB9-04EB-47EA-A5CD-A25C8C8A96E8}" destId="{8D280A2E-B059-4DBD-8A92-C58BCE33335A}" srcOrd="2" destOrd="0" parTransId="{EE85ADC5-8359-4375-8B2F-5408BFB0AD4A}" sibTransId="{DAECBFED-FC1D-403B-986D-598858B18092}"/>
    <dgm:cxn modelId="{4867F31A-0502-4F72-BFCF-56C03B29B97F}" type="presOf" srcId="{8D280A2E-B059-4DBD-8A92-C58BCE33335A}" destId="{079D6F73-A9F2-4931-8FF6-7D34CAE9D8EB}" srcOrd="0" destOrd="0" presId="urn:microsoft.com/office/officeart/2005/8/layout/pyramid1"/>
    <dgm:cxn modelId="{9A409216-AA8F-4EC5-BE11-B85977082BAD}" type="presOf" srcId="{48083B47-2A21-4754-BC45-BC612EF77AAA}" destId="{C7591B96-B60D-42A0-B73D-FE6292D8897C}" srcOrd="0" destOrd="0" presId="urn:microsoft.com/office/officeart/2005/8/layout/pyramid1"/>
    <dgm:cxn modelId="{9E1929EB-086A-4A96-9B9B-A1F2A76F7AB0}" type="presOf" srcId="{8D280A2E-B059-4DBD-8A92-C58BCE33335A}" destId="{0C9ADB1B-9396-45F7-8983-78F7BA563DFA}" srcOrd="1" destOrd="0" presId="urn:microsoft.com/office/officeart/2005/8/layout/pyramid1"/>
    <dgm:cxn modelId="{8671E830-80A5-40E6-922C-4D357360B3EC}" type="presOf" srcId="{48083B47-2A21-4754-BC45-BC612EF77AAA}" destId="{8138D68E-BD91-4BD0-8BD3-39FD7E376E17}" srcOrd="1" destOrd="0" presId="urn:microsoft.com/office/officeart/2005/8/layout/pyramid1"/>
    <dgm:cxn modelId="{6578B51F-3B88-4FE4-9B22-1C8A2C5C0F00}" type="presParOf" srcId="{53F76F0E-39FB-4A06-9DF7-BB6C532A15BC}" destId="{CAA29479-925D-4012-8CC3-8D6ACF5163B2}" srcOrd="0" destOrd="0" presId="urn:microsoft.com/office/officeart/2005/8/layout/pyramid1"/>
    <dgm:cxn modelId="{4AB2532B-2934-4860-A22F-55DA27B416AA}" type="presParOf" srcId="{CAA29479-925D-4012-8CC3-8D6ACF5163B2}" destId="{8CDBA0D6-CF63-4104-99FC-55D080C7005C}" srcOrd="0" destOrd="0" presId="urn:microsoft.com/office/officeart/2005/8/layout/pyramid1"/>
    <dgm:cxn modelId="{8C46DBA7-AA46-4C4B-89ED-CD5CE281F6B7}" type="presParOf" srcId="{CAA29479-925D-4012-8CC3-8D6ACF5163B2}" destId="{4080DAAB-00D7-4BA9-901C-800059FF8FF7}" srcOrd="1" destOrd="0" presId="urn:microsoft.com/office/officeart/2005/8/layout/pyramid1"/>
    <dgm:cxn modelId="{470D81ED-BB8C-43F3-A232-43046D64A639}" type="presParOf" srcId="{53F76F0E-39FB-4A06-9DF7-BB6C532A15BC}" destId="{D6035E74-7EE4-4546-989E-E6D9FB913663}" srcOrd="1" destOrd="0" presId="urn:microsoft.com/office/officeart/2005/8/layout/pyramid1"/>
    <dgm:cxn modelId="{254CEF90-E465-4D2A-91E0-BA285DAC7706}" type="presParOf" srcId="{D6035E74-7EE4-4546-989E-E6D9FB913663}" destId="{C7591B96-B60D-42A0-B73D-FE6292D8897C}" srcOrd="0" destOrd="0" presId="urn:microsoft.com/office/officeart/2005/8/layout/pyramid1"/>
    <dgm:cxn modelId="{6EEFF673-F553-4C5C-BBDE-803B0D6C3CCA}" type="presParOf" srcId="{D6035E74-7EE4-4546-989E-E6D9FB913663}" destId="{8138D68E-BD91-4BD0-8BD3-39FD7E376E17}" srcOrd="1" destOrd="0" presId="urn:microsoft.com/office/officeart/2005/8/layout/pyramid1"/>
    <dgm:cxn modelId="{7BA3F73B-572B-45E0-84F9-E4A5AE4B31C7}" type="presParOf" srcId="{53F76F0E-39FB-4A06-9DF7-BB6C532A15BC}" destId="{E0AD2452-8C12-422A-B342-AA3DA10C49E7}" srcOrd="2" destOrd="0" presId="urn:microsoft.com/office/officeart/2005/8/layout/pyramid1"/>
    <dgm:cxn modelId="{FD74B28E-72B6-4195-82B5-5125651676E8}" type="presParOf" srcId="{E0AD2452-8C12-422A-B342-AA3DA10C49E7}" destId="{079D6F73-A9F2-4931-8FF6-7D34CAE9D8EB}" srcOrd="0" destOrd="0" presId="urn:microsoft.com/office/officeart/2005/8/layout/pyramid1"/>
    <dgm:cxn modelId="{414A9299-437F-4C5F-825C-B2B685592D32}" type="presParOf" srcId="{E0AD2452-8C12-422A-B342-AA3DA10C49E7}" destId="{0C9ADB1B-9396-45F7-8983-78F7BA563DFA}" srcOrd="1" destOrd="0" presId="urn:microsoft.com/office/officeart/2005/8/layout/pyramid1"/>
  </dgm:cxnLst>
  <dgm:bg/>
  <dgm:whole>
    <a:ln>
      <a:noFill/>
    </a:ln>
  </dgm:whole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653FBB9-04EB-47EA-A5CD-A25C8C8A96E8}" type="doc">
      <dgm:prSet loTypeId="urn:microsoft.com/office/officeart/2005/8/layout/pyramid1" loCatId="pyramid" qsTypeId="urn:microsoft.com/office/officeart/2005/8/quickstyle/3d3" qsCatId="3D" csTypeId="urn:microsoft.com/office/officeart/2005/8/colors/colorful4" csCatId="colorful" phldr="1"/>
      <dgm:spPr/>
    </dgm:pt>
    <dgm:pt modelId="{48083B47-2A21-4754-BC45-BC612EF77AAA}">
      <dgm:prSet/>
      <dgm:spPr/>
      <dgm:t>
        <a:bodyPr/>
        <a:lstStyle/>
        <a:p>
          <a:r>
            <a:rPr lang="en-US" b="1" dirty="0" smtClean="0">
              <a:solidFill>
                <a:srgbClr val="00B0F0"/>
              </a:solidFill>
            </a:rPr>
            <a:t>EU</a:t>
          </a:r>
          <a:endParaRPr lang="en-US" b="1" dirty="0">
            <a:solidFill>
              <a:srgbClr val="00B0F0"/>
            </a:solidFill>
          </a:endParaRPr>
        </a:p>
      </dgm:t>
    </dgm:pt>
    <dgm:pt modelId="{B367D684-7A51-417F-BD28-AEE040448A72}" type="parTrans" cxnId="{1CF6D8FC-8CC4-4FCA-88D8-47299B3D24E6}">
      <dgm:prSet/>
      <dgm:spPr/>
      <dgm:t>
        <a:bodyPr/>
        <a:lstStyle/>
        <a:p>
          <a:endParaRPr lang="en-US"/>
        </a:p>
      </dgm:t>
    </dgm:pt>
    <dgm:pt modelId="{B3A52606-5DA6-4568-86B9-72129DC22A0D}" type="sibTrans" cxnId="{1CF6D8FC-8CC4-4FCA-88D8-47299B3D24E6}">
      <dgm:prSet/>
      <dgm:spPr/>
      <dgm:t>
        <a:bodyPr/>
        <a:lstStyle/>
        <a:p>
          <a:endParaRPr lang="en-US"/>
        </a:p>
      </dgm:t>
    </dgm:pt>
    <dgm:pt modelId="{8D280A2E-B059-4DBD-8A92-C58BCE33335A}">
      <dgm:prSet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European Union </a:t>
          </a:r>
          <a:endParaRPr lang="en-US" b="1" dirty="0"/>
        </a:p>
      </dgm:t>
    </dgm:pt>
    <dgm:pt modelId="{EE85ADC5-8359-4375-8B2F-5408BFB0AD4A}" type="parTrans" cxnId="{D603033D-FA4C-4A83-B0D0-CA9642CD0B1F}">
      <dgm:prSet/>
      <dgm:spPr/>
      <dgm:t>
        <a:bodyPr/>
        <a:lstStyle/>
        <a:p>
          <a:endParaRPr lang="en-US"/>
        </a:p>
      </dgm:t>
    </dgm:pt>
    <dgm:pt modelId="{DAECBFED-FC1D-403B-986D-598858B18092}" type="sibTrans" cxnId="{D603033D-FA4C-4A83-B0D0-CA9642CD0B1F}">
      <dgm:prSet/>
      <dgm:spPr/>
      <dgm:t>
        <a:bodyPr/>
        <a:lstStyle/>
        <a:p>
          <a:endParaRPr lang="en-US"/>
        </a:p>
      </dgm:t>
    </dgm:pt>
    <dgm:pt modelId="{731B5716-7B41-4533-BD98-F34CE81B2368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00B050"/>
          </a:solidFill>
        </a:ln>
      </dgm:spPr>
      <dgm:t>
        <a:bodyPr/>
        <a:lstStyle/>
        <a:p>
          <a:endParaRPr lang="en-US" dirty="0">
            <a:solidFill>
              <a:srgbClr val="00FF00"/>
            </a:solidFill>
          </a:endParaRPr>
        </a:p>
      </dgm:t>
    </dgm:pt>
    <dgm:pt modelId="{9261E897-75E6-4693-95AB-6832209283AD}" type="sibTrans" cxnId="{640609ED-6FEF-45A4-8537-FF06AAC0BAC3}">
      <dgm:prSet/>
      <dgm:spPr/>
      <dgm:t>
        <a:bodyPr/>
        <a:lstStyle/>
        <a:p>
          <a:endParaRPr lang="en-US"/>
        </a:p>
      </dgm:t>
    </dgm:pt>
    <dgm:pt modelId="{6746169A-7511-4CF3-82F4-ED4DE7D76AA4}" type="parTrans" cxnId="{640609ED-6FEF-45A4-8537-FF06AAC0BAC3}">
      <dgm:prSet/>
      <dgm:spPr/>
      <dgm:t>
        <a:bodyPr/>
        <a:lstStyle/>
        <a:p>
          <a:endParaRPr lang="en-US"/>
        </a:p>
      </dgm:t>
    </dgm:pt>
    <dgm:pt modelId="{53F76F0E-39FB-4A06-9DF7-BB6C532A15BC}" type="pres">
      <dgm:prSet presAssocID="{1653FBB9-04EB-47EA-A5CD-A25C8C8A96E8}" presName="Name0" presStyleCnt="0">
        <dgm:presLayoutVars>
          <dgm:dir/>
          <dgm:animLvl val="lvl"/>
          <dgm:resizeHandles val="exact"/>
        </dgm:presLayoutVars>
      </dgm:prSet>
      <dgm:spPr/>
    </dgm:pt>
    <dgm:pt modelId="{CAA29479-925D-4012-8CC3-8D6ACF5163B2}" type="pres">
      <dgm:prSet presAssocID="{731B5716-7B41-4533-BD98-F34CE81B2368}" presName="Name8" presStyleCnt="0"/>
      <dgm:spPr/>
    </dgm:pt>
    <dgm:pt modelId="{8CDBA0D6-CF63-4104-99FC-55D080C7005C}" type="pres">
      <dgm:prSet presAssocID="{731B5716-7B41-4533-BD98-F34CE81B2368}" presName="level" presStyleLbl="node1" presStyleIdx="0" presStyleCnt="3" custScaleX="98702" custScaleY="229624" custLinFactNeighborX="3543" custLinFactNeighborY="-1264">
        <dgm:presLayoutVars>
          <dgm:chMax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4080DAAB-00D7-4BA9-901C-800059FF8FF7}" type="pres">
      <dgm:prSet presAssocID="{731B5716-7B41-4533-BD98-F34CE81B236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035E74-7EE4-4546-989E-E6D9FB913663}" type="pres">
      <dgm:prSet presAssocID="{48083B47-2A21-4754-BC45-BC612EF77AAA}" presName="Name8" presStyleCnt="0"/>
      <dgm:spPr/>
    </dgm:pt>
    <dgm:pt modelId="{C7591B96-B60D-42A0-B73D-FE6292D8897C}" type="pres">
      <dgm:prSet presAssocID="{48083B47-2A21-4754-BC45-BC612EF77AAA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38D68E-BD91-4BD0-8BD3-39FD7E376E17}" type="pres">
      <dgm:prSet presAssocID="{48083B47-2A21-4754-BC45-BC612EF77AA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AD2452-8C12-422A-B342-AA3DA10C49E7}" type="pres">
      <dgm:prSet presAssocID="{8D280A2E-B059-4DBD-8A92-C58BCE33335A}" presName="Name8" presStyleCnt="0"/>
      <dgm:spPr/>
    </dgm:pt>
    <dgm:pt modelId="{079D6F73-A9F2-4931-8FF6-7D34CAE9D8EB}" type="pres">
      <dgm:prSet presAssocID="{8D280A2E-B059-4DBD-8A92-C58BCE33335A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9ADB1B-9396-45F7-8983-78F7BA563DFA}" type="pres">
      <dgm:prSet presAssocID="{8D280A2E-B059-4DBD-8A92-C58BCE33335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EA36852-A7CD-46F4-95D8-994364A72A68}" type="presOf" srcId="{1653FBB9-04EB-47EA-A5CD-A25C8C8A96E8}" destId="{53F76F0E-39FB-4A06-9DF7-BB6C532A15BC}" srcOrd="0" destOrd="0" presId="urn:microsoft.com/office/officeart/2005/8/layout/pyramid1"/>
    <dgm:cxn modelId="{7F3825EC-BEB9-4DC9-8981-F92F78FF5522}" type="presOf" srcId="{48083B47-2A21-4754-BC45-BC612EF77AAA}" destId="{C7591B96-B60D-42A0-B73D-FE6292D8897C}" srcOrd="0" destOrd="0" presId="urn:microsoft.com/office/officeart/2005/8/layout/pyramid1"/>
    <dgm:cxn modelId="{577D0B9A-E7D1-464D-BE08-724DB4EFF829}" type="presOf" srcId="{731B5716-7B41-4533-BD98-F34CE81B2368}" destId="{8CDBA0D6-CF63-4104-99FC-55D080C7005C}" srcOrd="0" destOrd="0" presId="urn:microsoft.com/office/officeart/2005/8/layout/pyramid1"/>
    <dgm:cxn modelId="{640609ED-6FEF-45A4-8537-FF06AAC0BAC3}" srcId="{1653FBB9-04EB-47EA-A5CD-A25C8C8A96E8}" destId="{731B5716-7B41-4533-BD98-F34CE81B2368}" srcOrd="0" destOrd="0" parTransId="{6746169A-7511-4CF3-82F4-ED4DE7D76AA4}" sibTransId="{9261E897-75E6-4693-95AB-6832209283AD}"/>
    <dgm:cxn modelId="{1CF6D8FC-8CC4-4FCA-88D8-47299B3D24E6}" srcId="{1653FBB9-04EB-47EA-A5CD-A25C8C8A96E8}" destId="{48083B47-2A21-4754-BC45-BC612EF77AAA}" srcOrd="1" destOrd="0" parTransId="{B367D684-7A51-417F-BD28-AEE040448A72}" sibTransId="{B3A52606-5DA6-4568-86B9-72129DC22A0D}"/>
    <dgm:cxn modelId="{E59406FB-384F-4A5D-A39B-9533686C5D71}" type="presOf" srcId="{8D280A2E-B059-4DBD-8A92-C58BCE33335A}" destId="{0C9ADB1B-9396-45F7-8983-78F7BA563DFA}" srcOrd="1" destOrd="0" presId="urn:microsoft.com/office/officeart/2005/8/layout/pyramid1"/>
    <dgm:cxn modelId="{D603033D-FA4C-4A83-B0D0-CA9642CD0B1F}" srcId="{1653FBB9-04EB-47EA-A5CD-A25C8C8A96E8}" destId="{8D280A2E-B059-4DBD-8A92-C58BCE33335A}" srcOrd="2" destOrd="0" parTransId="{EE85ADC5-8359-4375-8B2F-5408BFB0AD4A}" sibTransId="{DAECBFED-FC1D-403B-986D-598858B18092}"/>
    <dgm:cxn modelId="{5D063015-4E18-4F38-B36E-93E21D1A1C56}" type="presOf" srcId="{731B5716-7B41-4533-BD98-F34CE81B2368}" destId="{4080DAAB-00D7-4BA9-901C-800059FF8FF7}" srcOrd="1" destOrd="0" presId="urn:microsoft.com/office/officeart/2005/8/layout/pyramid1"/>
    <dgm:cxn modelId="{40BA542C-CFDC-4DFA-955B-5E9EA00F0CF1}" type="presOf" srcId="{8D280A2E-B059-4DBD-8A92-C58BCE33335A}" destId="{079D6F73-A9F2-4931-8FF6-7D34CAE9D8EB}" srcOrd="0" destOrd="0" presId="urn:microsoft.com/office/officeart/2005/8/layout/pyramid1"/>
    <dgm:cxn modelId="{F76C5A9E-4A4D-4B01-8C51-C405DBB10A0A}" type="presOf" srcId="{48083B47-2A21-4754-BC45-BC612EF77AAA}" destId="{8138D68E-BD91-4BD0-8BD3-39FD7E376E17}" srcOrd="1" destOrd="0" presId="urn:microsoft.com/office/officeart/2005/8/layout/pyramid1"/>
    <dgm:cxn modelId="{E09F8C0F-EEFD-41D6-94C3-D0C3740A65E2}" type="presParOf" srcId="{53F76F0E-39FB-4A06-9DF7-BB6C532A15BC}" destId="{CAA29479-925D-4012-8CC3-8D6ACF5163B2}" srcOrd="0" destOrd="0" presId="urn:microsoft.com/office/officeart/2005/8/layout/pyramid1"/>
    <dgm:cxn modelId="{4D45003B-65A9-4A2D-9024-B890C1B08A50}" type="presParOf" srcId="{CAA29479-925D-4012-8CC3-8D6ACF5163B2}" destId="{8CDBA0D6-CF63-4104-99FC-55D080C7005C}" srcOrd="0" destOrd="0" presId="urn:microsoft.com/office/officeart/2005/8/layout/pyramid1"/>
    <dgm:cxn modelId="{259E0569-7225-4398-AA45-835A63D3931D}" type="presParOf" srcId="{CAA29479-925D-4012-8CC3-8D6ACF5163B2}" destId="{4080DAAB-00D7-4BA9-901C-800059FF8FF7}" srcOrd="1" destOrd="0" presId="urn:microsoft.com/office/officeart/2005/8/layout/pyramid1"/>
    <dgm:cxn modelId="{C87AE076-EFB0-4FC8-B63B-FB3BBD87C9D5}" type="presParOf" srcId="{53F76F0E-39FB-4A06-9DF7-BB6C532A15BC}" destId="{D6035E74-7EE4-4546-989E-E6D9FB913663}" srcOrd="1" destOrd="0" presId="urn:microsoft.com/office/officeart/2005/8/layout/pyramid1"/>
    <dgm:cxn modelId="{A2EF0D0F-8EB1-44F3-B19E-FD45173B8DE1}" type="presParOf" srcId="{D6035E74-7EE4-4546-989E-E6D9FB913663}" destId="{C7591B96-B60D-42A0-B73D-FE6292D8897C}" srcOrd="0" destOrd="0" presId="urn:microsoft.com/office/officeart/2005/8/layout/pyramid1"/>
    <dgm:cxn modelId="{228B5EF4-A32B-4CC2-85E0-857E1209093A}" type="presParOf" srcId="{D6035E74-7EE4-4546-989E-E6D9FB913663}" destId="{8138D68E-BD91-4BD0-8BD3-39FD7E376E17}" srcOrd="1" destOrd="0" presId="urn:microsoft.com/office/officeart/2005/8/layout/pyramid1"/>
    <dgm:cxn modelId="{299304FB-7B6B-4EFA-8330-5E8088D09463}" type="presParOf" srcId="{53F76F0E-39FB-4A06-9DF7-BB6C532A15BC}" destId="{E0AD2452-8C12-422A-B342-AA3DA10C49E7}" srcOrd="2" destOrd="0" presId="urn:microsoft.com/office/officeart/2005/8/layout/pyramid1"/>
    <dgm:cxn modelId="{C457C6D1-E5DC-4782-814C-3EDA65C83C3E}" type="presParOf" srcId="{E0AD2452-8C12-422A-B342-AA3DA10C49E7}" destId="{079D6F73-A9F2-4931-8FF6-7D34CAE9D8EB}" srcOrd="0" destOrd="0" presId="urn:microsoft.com/office/officeart/2005/8/layout/pyramid1"/>
    <dgm:cxn modelId="{052AB8D8-2E3F-4087-B337-B10CCB49A0B5}" type="presParOf" srcId="{E0AD2452-8C12-422A-B342-AA3DA10C49E7}" destId="{0C9ADB1B-9396-45F7-8983-78F7BA563DFA}" srcOrd="1" destOrd="0" presId="urn:microsoft.com/office/officeart/2005/8/layout/pyramid1"/>
  </dgm:cxnLst>
  <dgm:bg/>
  <dgm:whole>
    <a:ln>
      <a:noFill/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8ED260-05BD-4DF8-BC52-CA44B12F8A64}" type="datetimeFigureOut">
              <a:rPr lang="en-US" smtClean="0"/>
              <a:pPr/>
              <a:t>7/15/2017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F46C5-0A56-4DBB-AE52-13C3FA61595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are the silent killers doing…….?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F46C5-0A56-4DBB-AE52-13C3FA61595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DDCD-47AE-413F-BF23-B4C969098DB6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4A607-FDA2-45DA-8C3E-AE3C439CE1E9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F9B2A-5AAF-49E3-AB08-D4657E2F293B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E528A-1E52-46B0-848E-68FA6430174A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D929F-30BC-43F9-9840-4594D25FEAC9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9F8D6-6532-47DF-9F45-4007D598322A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007B-2220-4BFE-A54B-3808B59EF152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20B46-4A89-4FB0-8DF6-C54D608736DF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B0E18-5670-4422-8517-C0AB012154C9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0CF6-9275-4EBD-9CE1-24734CB39DF9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95313-D6A7-43F5-B9F7-469D0DDF95D7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0EDCC-B43D-42F1-9B87-B447ECC9240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15.jpeg"/><Relationship Id="rId7" Type="http://schemas.openxmlformats.org/officeDocument/2006/relationships/image" Target="../media/image63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2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3000" b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9600" y="0"/>
            <a:ext cx="8001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C13F9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lgerian" pitchFamily="82" charset="0"/>
              </a:rPr>
              <a:t>WELCOME</a:t>
            </a:r>
          </a:p>
          <a:p>
            <a:pPr algn="ctr"/>
            <a:r>
              <a:rPr lang="en-US" sz="6000" b="1" dirty="0" smtClean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C13F9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lgerian" pitchFamily="82" charset="0"/>
              </a:rPr>
              <a:t>To my Class</a:t>
            </a:r>
            <a:endParaRPr lang="en-US" sz="60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rgbClr val="C13F9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lgerian" pitchFamily="82" charset="0"/>
            </a:endParaRPr>
          </a:p>
        </p:txBody>
      </p:sp>
      <p:pic>
        <p:nvPicPr>
          <p:cNvPr id="3" name="Picture 2" descr="birds-nature-tulips-flowers-kiwi-bird-image-fre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2" y="2057400"/>
            <a:ext cx="8534398" cy="48006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7884-8ECA-400E-B786-DFD794FB00D1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6517536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26627" name="Picture 3" descr="Image result for Rally demanding safe foo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4114800"/>
            <a:ext cx="5638800" cy="2819400"/>
          </a:xfrm>
          <a:prstGeom prst="rect">
            <a:avLst/>
          </a:prstGeom>
          <a:noFill/>
        </p:spPr>
      </p:pic>
      <p:sp>
        <p:nvSpPr>
          <p:cNvPr id="26629" name="AutoShape 5" descr="Image result for Rally demanding safe foo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14400" y="228600"/>
            <a:ext cx="6553200" cy="5847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Rally on against food adulteration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Image result for Rally on against of food adulteration banglades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934692"/>
            <a:ext cx="5181600" cy="2994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2400" y="4648200"/>
            <a:ext cx="8991600" cy="175432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 15-member team of the National Food Safety Laboratory, with (FAO), collecting and testing food samples from Dhaka.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Image result for 15-member team of the National Food Safety Laboratory in Banglades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28600"/>
            <a:ext cx="6664882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8600" y="4800600"/>
            <a:ext cx="8915400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smtClean="0"/>
              <a:t>Nearly 40% of 82 samples of milk, milk products, fish, fruits and vegetables contained banned pesticides.</a:t>
            </a:r>
            <a:endParaRPr lang="en-US" sz="3600" dirty="0"/>
          </a:p>
        </p:txBody>
      </p:sp>
      <p:pic>
        <p:nvPicPr>
          <p:cNvPr id="25604" name="Picture 4" descr="Image result for milk and dairy products in Banglades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685800"/>
            <a:ext cx="3598753" cy="3972781"/>
          </a:xfrm>
          <a:prstGeom prst="rect">
            <a:avLst/>
          </a:prstGeom>
          <a:noFill/>
        </p:spPr>
      </p:pic>
      <p:pic>
        <p:nvPicPr>
          <p:cNvPr id="25608" name="Picture 8" descr="Image result for contaminated fish in Banglades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1447800"/>
            <a:ext cx="4762500" cy="317182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343400" y="0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Picture of Food Adulteration in Dhaka: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8600" y="4648200"/>
            <a:ext cx="8763000" cy="175432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Around 50% vegetables and 35% fruits were found to be contaminated with unsafe level of pesticides.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Image result for contaminated fish, fruits and vegetables in Banglades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685799"/>
            <a:ext cx="4572000" cy="3050587"/>
          </a:xfrm>
          <a:prstGeom prst="rect">
            <a:avLst/>
          </a:prstGeom>
          <a:noFill/>
        </p:spPr>
      </p:pic>
      <p:pic>
        <p:nvPicPr>
          <p:cNvPr id="33796" name="Picture 4" descr="Image result for contaminated fish in Banglades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85800"/>
            <a:ext cx="428625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3733800"/>
            <a:ext cx="8534400" cy="1200329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B prst="angle"/>
          </a:sp3d>
        </p:spPr>
        <p:txBody>
          <a:bodyPr wrap="square">
            <a:spAutoFit/>
          </a:bodyPr>
          <a:lstStyle/>
          <a:p>
            <a:r>
              <a:rPr lang="en-US" sz="3600" dirty="0" smtClean="0"/>
              <a:t>Turmeric powder(branded, packaged and open), 30% out of 30 samples.</a:t>
            </a:r>
          </a:p>
        </p:txBody>
      </p:sp>
      <p:pic>
        <p:nvPicPr>
          <p:cNvPr id="34820" name="Picture 4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64786" cy="2819400"/>
          </a:xfrm>
          <a:prstGeom prst="rect">
            <a:avLst/>
          </a:prstGeom>
          <a:noFill/>
        </p:spPr>
      </p:pic>
      <p:pic>
        <p:nvPicPr>
          <p:cNvPr id="34822" name="Picture 6" descr="Rela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60337" y="0"/>
            <a:ext cx="4783663" cy="28193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33400" y="5715000"/>
            <a:ext cx="7796251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Rice is contaminated 5 out of 13 samples</a:t>
            </a:r>
            <a:r>
              <a:rPr lang="en-US" dirty="0" smtClean="0"/>
              <a:t>.</a:t>
            </a:r>
          </a:p>
        </p:txBody>
      </p:sp>
      <p:pic>
        <p:nvPicPr>
          <p:cNvPr id="35842" name="Picture 2" descr="Image result for contaminated Rice  in Banglades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20028"/>
            <a:ext cx="6248400" cy="5349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019800"/>
            <a:ext cx="9144000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Poultry feed are also made from toxic elements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66134" cy="2514600"/>
          </a:xfrm>
          <a:prstGeom prst="rect">
            <a:avLst/>
          </a:prstGeom>
          <a:noFill/>
        </p:spPr>
      </p:pic>
      <p:pic>
        <p:nvPicPr>
          <p:cNvPr id="36868" name="Picture 4" descr="Image result for contaminated Poultry feed are also made from toxic elements  in Banglades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419600" cy="2488400"/>
          </a:xfrm>
          <a:prstGeom prst="rect">
            <a:avLst/>
          </a:prstGeom>
          <a:noFill/>
        </p:spPr>
      </p:pic>
      <p:pic>
        <p:nvPicPr>
          <p:cNvPr id="36870" name="Picture 6" descr="Image result for contaminated Poultry feed are also made from toxic elements  in Banglades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2819400"/>
            <a:ext cx="3810000" cy="2857500"/>
          </a:xfrm>
          <a:prstGeom prst="rect">
            <a:avLst/>
          </a:prstGeom>
          <a:noFill/>
        </p:spPr>
      </p:pic>
      <p:pic>
        <p:nvPicPr>
          <p:cNvPr id="36872" name="Picture 8" descr="Image result for contaminated Poultry feed are also made from toxic elements  in Banglades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3400" y="2743200"/>
            <a:ext cx="4419600" cy="3314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33400" y="1"/>
            <a:ext cx="8458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Algerian" pitchFamily="82" charset="0"/>
              </a:rPr>
              <a:t>Sources/causes of Food Contamination </a:t>
            </a:r>
            <a:endParaRPr lang="en-US" sz="2800" dirty="0">
              <a:latin typeface="Algerian" pitchFamily="8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733800" y="2971800"/>
            <a:ext cx="1600200" cy="12192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Sources of food contamination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1"/>
          <p:cNvGrpSpPr/>
          <p:nvPr/>
        </p:nvGrpSpPr>
        <p:grpSpPr>
          <a:xfrm>
            <a:off x="6553200" y="3505200"/>
            <a:ext cx="1124102" cy="1124102"/>
            <a:chOff x="5790028" y="4167305"/>
            <a:chExt cx="1124102" cy="1124102"/>
          </a:xfrm>
        </p:grpSpPr>
        <p:sp>
          <p:nvSpPr>
            <p:cNvPr id="23" name="Oval 22"/>
            <p:cNvSpPr/>
            <p:nvPr/>
          </p:nvSpPr>
          <p:spPr>
            <a:xfrm>
              <a:off x="5790028" y="4167305"/>
              <a:ext cx="1124102" cy="1124102"/>
            </a:xfrm>
            <a:prstGeom prst="ellipse">
              <a:avLst/>
            </a:prstGeom>
            <a:blipFill dpi="0" rotWithShape="0">
              <a:blip r:embed="rId2">
                <a:extLst>
                  <a:ext uri="{28A0092B-C50C-407E-A947-70E740481C1C}">
                    <a14:useLocalDpi xmlns:dgm="http://schemas.openxmlformats.org/drawingml/2006/diagram" xmlns="" xmlns:a14="http://schemas.microsoft.com/office/drawing/2010/main" xmlns:lc="http://schemas.openxmlformats.org/drawingml/2006/lockedCanvas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Oval 4"/>
            <p:cNvSpPr/>
            <p:nvPr/>
          </p:nvSpPr>
          <p:spPr>
            <a:xfrm>
              <a:off x="5954649" y="4331926"/>
              <a:ext cx="794860" cy="7948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0" tIns="63500" rIns="63500" bIns="63500" numCol="1" spcCol="1270" anchor="ctr" anchorCtr="0">
              <a:noAutofit/>
            </a:bodyPr>
            <a:lstStyle/>
            <a:p>
              <a:pPr lvl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000" kern="1200" dirty="0"/>
            </a:p>
          </p:txBody>
        </p:sp>
      </p:grpSp>
      <p:grpSp>
        <p:nvGrpSpPr>
          <p:cNvPr id="6" name="Group 24"/>
          <p:cNvGrpSpPr/>
          <p:nvPr/>
        </p:nvGrpSpPr>
        <p:grpSpPr>
          <a:xfrm>
            <a:off x="6477000" y="4953000"/>
            <a:ext cx="1124102" cy="1124102"/>
            <a:chOff x="4631920" y="4628622"/>
            <a:chExt cx="1124102" cy="1124102"/>
          </a:xfrm>
        </p:grpSpPr>
        <p:sp>
          <p:nvSpPr>
            <p:cNvPr id="26" name="Oval 25"/>
            <p:cNvSpPr/>
            <p:nvPr/>
          </p:nvSpPr>
          <p:spPr>
            <a:xfrm>
              <a:off x="4631920" y="4628622"/>
              <a:ext cx="1124102" cy="1124102"/>
            </a:xfrm>
            <a:prstGeom prst="ellipse">
              <a:avLst/>
            </a:prstGeom>
            <a:blipFill dpi="0" rotWithShape="0">
              <a:blip r:embed="rId3" cstate="print">
                <a:extLst>
                  <a:ext uri="{28A0092B-C50C-407E-A947-70E740481C1C}">
                    <a14:useLocalDpi xmlns:dgm="http://schemas.openxmlformats.org/drawingml/2006/diagram" xmlns="" xmlns:a14="http://schemas.microsoft.com/office/drawing/2010/main" xmlns:lc="http://schemas.openxmlformats.org/drawingml/2006/lockedCanvas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Oval 4"/>
            <p:cNvSpPr/>
            <p:nvPr/>
          </p:nvSpPr>
          <p:spPr>
            <a:xfrm>
              <a:off x="4796541" y="4793243"/>
              <a:ext cx="794860" cy="7948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0" tIns="63500" rIns="63500" bIns="63500" numCol="1" spcCol="1270" anchor="ctr" anchorCtr="0">
              <a:noAutofit/>
            </a:bodyPr>
            <a:lstStyle/>
            <a:p>
              <a:pPr lvl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000" kern="1200" dirty="0"/>
            </a:p>
          </p:txBody>
        </p:sp>
      </p:grpSp>
      <p:grpSp>
        <p:nvGrpSpPr>
          <p:cNvPr id="7" name="Group 27"/>
          <p:cNvGrpSpPr/>
          <p:nvPr/>
        </p:nvGrpSpPr>
        <p:grpSpPr>
          <a:xfrm>
            <a:off x="4572000" y="5410200"/>
            <a:ext cx="1124102" cy="1124102"/>
            <a:chOff x="3449108" y="4378568"/>
            <a:chExt cx="1124102" cy="1124102"/>
          </a:xfrm>
        </p:grpSpPr>
        <p:sp>
          <p:nvSpPr>
            <p:cNvPr id="29" name="Oval 28"/>
            <p:cNvSpPr/>
            <p:nvPr/>
          </p:nvSpPr>
          <p:spPr>
            <a:xfrm>
              <a:off x="3449108" y="4378568"/>
              <a:ext cx="1124102" cy="1124102"/>
            </a:xfrm>
            <a:prstGeom prst="ellipse">
              <a:avLst/>
            </a:prstGeom>
            <a:blipFill dpi="0" rotWithShape="0">
              <a:blip r:embed="rId4">
                <a:extLst>
                  <a:ext uri="{28A0092B-C50C-407E-A947-70E740481C1C}">
                    <a14:useLocalDpi xmlns:dgm="http://schemas.openxmlformats.org/drawingml/2006/diagram" xmlns="" xmlns:a14="http://schemas.microsoft.com/office/drawing/2010/main" xmlns:lc="http://schemas.openxmlformats.org/drawingml/2006/lockedCanvas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Oval 4"/>
            <p:cNvSpPr/>
            <p:nvPr/>
          </p:nvSpPr>
          <p:spPr>
            <a:xfrm>
              <a:off x="3613729" y="4543189"/>
              <a:ext cx="794860" cy="7948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0" tIns="63500" rIns="63500" bIns="63500" numCol="1" spcCol="1270" anchor="ctr" anchorCtr="0">
              <a:noAutofit/>
            </a:bodyPr>
            <a:lstStyle/>
            <a:p>
              <a:pPr lvl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000" kern="1200" dirty="0"/>
            </a:p>
          </p:txBody>
        </p:sp>
      </p:grpSp>
      <p:grpSp>
        <p:nvGrpSpPr>
          <p:cNvPr id="8" name="Group 30"/>
          <p:cNvGrpSpPr/>
          <p:nvPr/>
        </p:nvGrpSpPr>
        <p:grpSpPr>
          <a:xfrm>
            <a:off x="2743200" y="5334000"/>
            <a:ext cx="1124102" cy="1124102"/>
            <a:chOff x="2290781" y="4034146"/>
            <a:chExt cx="1124102" cy="1124102"/>
          </a:xfrm>
        </p:grpSpPr>
        <p:sp>
          <p:nvSpPr>
            <p:cNvPr id="32" name="Oval 31"/>
            <p:cNvSpPr/>
            <p:nvPr/>
          </p:nvSpPr>
          <p:spPr>
            <a:xfrm>
              <a:off x="2290781" y="4034146"/>
              <a:ext cx="1124102" cy="1124102"/>
            </a:xfrm>
            <a:prstGeom prst="ellipse">
              <a:avLst/>
            </a:prstGeom>
            <a:blipFill dpi="0" rotWithShape="0">
              <a:blip r:embed="rId5">
                <a:extLst>
                  <a:ext uri="{28A0092B-C50C-407E-A947-70E740481C1C}">
                    <a14:useLocalDpi xmlns:dgm="http://schemas.openxmlformats.org/drawingml/2006/diagram" xmlns="" xmlns:a14="http://schemas.microsoft.com/office/drawing/2010/main" xmlns:lc="http://schemas.openxmlformats.org/drawingml/2006/lockedCanvas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Oval 4"/>
            <p:cNvSpPr/>
            <p:nvPr/>
          </p:nvSpPr>
          <p:spPr>
            <a:xfrm>
              <a:off x="2455402" y="4198767"/>
              <a:ext cx="794860" cy="7948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/>
            </a:p>
          </p:txBody>
        </p:sp>
      </p:grpSp>
      <p:grpSp>
        <p:nvGrpSpPr>
          <p:cNvPr id="9" name="Group 33"/>
          <p:cNvGrpSpPr/>
          <p:nvPr/>
        </p:nvGrpSpPr>
        <p:grpSpPr>
          <a:xfrm>
            <a:off x="1371600" y="4114800"/>
            <a:ext cx="1124102" cy="1124102"/>
            <a:chOff x="1609381" y="2929270"/>
            <a:chExt cx="1124102" cy="1124102"/>
          </a:xfrm>
        </p:grpSpPr>
        <p:sp>
          <p:nvSpPr>
            <p:cNvPr id="35" name="Oval 34"/>
            <p:cNvSpPr/>
            <p:nvPr/>
          </p:nvSpPr>
          <p:spPr>
            <a:xfrm>
              <a:off x="1609381" y="2929270"/>
              <a:ext cx="1124102" cy="1124102"/>
            </a:xfrm>
            <a:prstGeom prst="ellipse">
              <a:avLst/>
            </a:prstGeom>
            <a:blipFill dpi="0" rotWithShape="0">
              <a:blip r:embed="rId6">
                <a:extLst>
                  <a:ext uri="{28A0092B-C50C-407E-A947-70E740481C1C}">
                    <a14:useLocalDpi xmlns:dgm="http://schemas.openxmlformats.org/drawingml/2006/diagram" xmlns="" xmlns:a14="http://schemas.microsoft.com/office/drawing/2010/main" xmlns:lc="http://schemas.openxmlformats.org/drawingml/2006/lockedCanvas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Oval 4"/>
            <p:cNvSpPr/>
            <p:nvPr/>
          </p:nvSpPr>
          <p:spPr>
            <a:xfrm>
              <a:off x="1774002" y="3093891"/>
              <a:ext cx="794860" cy="7948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/>
            </a:p>
          </p:txBody>
        </p:sp>
      </p:grpSp>
      <p:grpSp>
        <p:nvGrpSpPr>
          <p:cNvPr id="10" name="Group 39"/>
          <p:cNvGrpSpPr/>
          <p:nvPr/>
        </p:nvGrpSpPr>
        <p:grpSpPr>
          <a:xfrm>
            <a:off x="2209800" y="1371600"/>
            <a:ext cx="1124102" cy="1124102"/>
            <a:chOff x="2741118" y="759771"/>
            <a:chExt cx="1124102" cy="1124102"/>
          </a:xfrm>
        </p:grpSpPr>
        <p:sp>
          <p:nvSpPr>
            <p:cNvPr id="41" name="Oval 40"/>
            <p:cNvSpPr/>
            <p:nvPr/>
          </p:nvSpPr>
          <p:spPr>
            <a:xfrm>
              <a:off x="2741118" y="759771"/>
              <a:ext cx="1124102" cy="1124102"/>
            </a:xfrm>
            <a:prstGeom prst="ellipse">
              <a:avLst/>
            </a:prstGeom>
            <a:blipFill dpi="0" rotWithShape="0">
              <a:blip r:embed="rId7">
                <a:extLst>
                  <a:ext uri="{28A0092B-C50C-407E-A947-70E740481C1C}">
                    <a14:useLocalDpi xmlns:dgm="http://schemas.openxmlformats.org/drawingml/2006/diagram" xmlns="" xmlns:a14="http://schemas.microsoft.com/office/drawing/2010/main" xmlns:lc="http://schemas.openxmlformats.org/drawingml/2006/lockedCanvas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Oval 4"/>
            <p:cNvSpPr/>
            <p:nvPr/>
          </p:nvSpPr>
          <p:spPr>
            <a:xfrm>
              <a:off x="2905739" y="924392"/>
              <a:ext cx="794860" cy="7948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0" tIns="63500" rIns="63500" bIns="63500" numCol="1" spcCol="1270" anchor="ctr" anchorCtr="0">
              <a:noAutofit/>
            </a:bodyPr>
            <a:lstStyle/>
            <a:p>
              <a:pPr lvl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000" kern="1200" dirty="0"/>
            </a:p>
          </p:txBody>
        </p:sp>
      </p:grpSp>
      <p:sp>
        <p:nvSpPr>
          <p:cNvPr id="2054" name="AutoShape 6" descr="Image result for farmer in bangladesh"/>
          <p:cNvSpPr>
            <a:spLocks noChangeAspect="1" noChangeArrowheads="1"/>
          </p:cNvSpPr>
          <p:nvPr/>
        </p:nvSpPr>
        <p:spPr bwMode="auto">
          <a:xfrm>
            <a:off x="155575" y="-1790700"/>
            <a:ext cx="56292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Image result for farmer in bangladesh"/>
          <p:cNvSpPr>
            <a:spLocks noChangeAspect="1" noChangeArrowheads="1"/>
          </p:cNvSpPr>
          <p:nvPr/>
        </p:nvSpPr>
        <p:spPr bwMode="auto">
          <a:xfrm>
            <a:off x="155575" y="-1790700"/>
            <a:ext cx="56292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8" name="AutoShape 10" descr="Image result for farmer in bangladesh"/>
          <p:cNvSpPr>
            <a:spLocks noChangeAspect="1" noChangeArrowheads="1"/>
          </p:cNvSpPr>
          <p:nvPr/>
        </p:nvSpPr>
        <p:spPr bwMode="auto">
          <a:xfrm>
            <a:off x="155575" y="-1790700"/>
            <a:ext cx="56292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53" name="Straight Arrow Connector 52"/>
          <p:cNvCxnSpPr/>
          <p:nvPr/>
        </p:nvCxnSpPr>
        <p:spPr>
          <a:xfrm rot="10800000" flipV="1">
            <a:off x="4648200" y="2133600"/>
            <a:ext cx="106680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rot="10800000" flipV="1">
            <a:off x="5029200" y="2895600"/>
            <a:ext cx="12954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rot="10800000">
            <a:off x="5029200" y="3886200"/>
            <a:ext cx="16002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endCxn id="5" idx="5"/>
          </p:cNvCxnSpPr>
          <p:nvPr/>
        </p:nvCxnSpPr>
        <p:spPr>
          <a:xfrm rot="10800000">
            <a:off x="5099656" y="4012452"/>
            <a:ext cx="1377346" cy="10929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rot="16200000" flipV="1">
            <a:off x="4152900" y="4686300"/>
            <a:ext cx="12192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rot="5400000" flipH="1" flipV="1">
            <a:off x="3162300" y="4381500"/>
            <a:ext cx="12954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rot="16200000" flipH="1">
            <a:off x="3657600" y="2590800"/>
            <a:ext cx="11430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rot="16200000" flipH="1">
            <a:off x="2705100" y="2247900"/>
            <a:ext cx="1295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>
            <a:endCxn id="5" idx="2"/>
          </p:cNvCxnSpPr>
          <p:nvPr/>
        </p:nvCxnSpPr>
        <p:spPr>
          <a:xfrm>
            <a:off x="2133600" y="3200400"/>
            <a:ext cx="16002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 flipV="1">
            <a:off x="2438400" y="3886200"/>
            <a:ext cx="12954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84"/>
          <p:cNvSpPr/>
          <p:nvPr/>
        </p:nvSpPr>
        <p:spPr>
          <a:xfrm rot="20116907">
            <a:off x="6998875" y="1052869"/>
            <a:ext cx="1149722" cy="5612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Packaging materials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 rot="20116907">
            <a:off x="7334222" y="2086241"/>
            <a:ext cx="1746221" cy="6866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Animals and birds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 rot="20116907">
            <a:off x="7619806" y="4021384"/>
            <a:ext cx="1061808" cy="2317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insects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062" name="Picture 14" descr="Related image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81400" y="1066800"/>
            <a:ext cx="1247121" cy="914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0" name="Rectangle 89"/>
          <p:cNvSpPr/>
          <p:nvPr/>
        </p:nvSpPr>
        <p:spPr>
          <a:xfrm rot="20116907">
            <a:off x="4486922" y="963873"/>
            <a:ext cx="1908022" cy="446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Food handlers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066" name="Picture 18" descr="Image result for packaging materials bangladesh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15000" y="1295400"/>
            <a:ext cx="1371600" cy="9448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68" name="Picture 20" descr="Image result for animals and birds together in bangladesh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400800" y="2286000"/>
            <a:ext cx="990600" cy="9966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3" name="Rectangle 92"/>
          <p:cNvSpPr/>
          <p:nvPr/>
        </p:nvSpPr>
        <p:spPr>
          <a:xfrm>
            <a:off x="7620000" y="5562600"/>
            <a:ext cx="1143000" cy="2285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rodents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5562600" y="6321913"/>
            <a:ext cx="2209800" cy="5360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Garbage sewage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Rectangle 94"/>
          <p:cNvSpPr/>
          <p:nvPr/>
        </p:nvSpPr>
        <p:spPr>
          <a:xfrm rot="19810303">
            <a:off x="2471041" y="6390091"/>
            <a:ext cx="694330" cy="3161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soil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 rot="20912076">
            <a:off x="238451" y="5239613"/>
            <a:ext cx="1374186" cy="2370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Dust/ air  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Rectangle 97"/>
          <p:cNvSpPr/>
          <p:nvPr/>
        </p:nvSpPr>
        <p:spPr>
          <a:xfrm rot="1544148">
            <a:off x="212274" y="2351186"/>
            <a:ext cx="1039245" cy="1622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water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069" name="Picture 21" descr="C:\Users\user\Downloads\19875600_1275562992565610_6226581094071862822_n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600200" y="2514600"/>
            <a:ext cx="1024467" cy="10477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0" name="Rectangle 99"/>
          <p:cNvSpPr/>
          <p:nvPr/>
        </p:nvSpPr>
        <p:spPr>
          <a:xfrm rot="1544148">
            <a:off x="505765" y="774172"/>
            <a:ext cx="1563955" cy="7523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Raw materials/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ingredients</a:t>
            </a:r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0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8" dur="1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1" dur="1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7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5" grpId="0" animBg="1"/>
      <p:bldP spid="86" grpId="0" animBg="1"/>
      <p:bldP spid="87" grpId="0" animBg="1"/>
      <p:bldP spid="90" grpId="0" animBg="1"/>
      <p:bldP spid="93" grpId="0" animBg="1"/>
      <p:bldP spid="94" grpId="0" animBg="1"/>
      <p:bldP spid="95" grpId="0" animBg="1"/>
      <p:bldP spid="96" grpId="0" animBg="1"/>
      <p:bldP spid="98" grpId="0" animBg="1"/>
      <p:bldP spid="10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3625080656"/>
              </p:ext>
            </p:extLst>
          </p:nvPr>
        </p:nvGraphicFramePr>
        <p:xfrm>
          <a:off x="1" y="457200"/>
          <a:ext cx="88392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057400" y="0"/>
            <a:ext cx="51054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What kind of pesticides they use?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32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5D43A09-1D47-4BB0-9D12-87BD255D2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25D43A09-1D47-4BB0-9D12-87BD255D21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308E024-98A7-4AEE-BEBD-F9991502D7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graphicEl>
                                              <a:dgm id="{7308E024-98A7-4AEE-BEBD-F9991502D7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45A2F8-D5A1-42EF-8D08-77501A88C9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graphicEl>
                                              <a:dgm id="{C345A2F8-D5A1-42EF-8D08-77501A88C9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598525-CE83-433F-A66B-DBDED01134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graphicEl>
                                              <a:dgm id="{53598525-CE83-433F-A66B-DBDED01134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A1BC62-1D4C-46E0-A4AC-717A24B109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graphicEl>
                                              <a:dgm id="{64A1BC62-1D4C-46E0-A4AC-717A24B109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C9B463-FE3B-4676-A498-8CD81FC71D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">
                                            <p:graphicEl>
                                              <a:dgm id="{BFC9B463-FE3B-4676-A498-8CD81FC71D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FCFEA0-8025-45B7-A71D-B1D601FAC0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">
                                            <p:graphicEl>
                                              <a:dgm id="{00FCFEA0-8025-45B7-A71D-B1D601FAC0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2943B06-4125-4223-AED1-D78D1C98E8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">
                                            <p:graphicEl>
                                              <a:dgm id="{32943B06-4125-4223-AED1-D78D1C98E8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F4908E-2BEB-4B7C-83F4-A27EF56A55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">
                                            <p:graphicEl>
                                              <a:dgm id="{69F4908E-2BEB-4B7C-83F4-A27EF56A55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AE3A53-F0E6-4E89-955B-9E94DE97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">
                                            <p:graphicEl>
                                              <a:dgm id="{A0AE3A53-F0E6-4E89-955B-9E94DE97E6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EF653C6-7225-4947-A429-88D151666F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">
                                            <p:graphicEl>
                                              <a:dgm id="{9EF653C6-7225-4947-A429-88D151666F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35BFC79-2DEC-4371-B7C6-81CE3EE42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">
                                            <p:graphicEl>
                                              <a:dgm id="{135BFC79-2DEC-4371-B7C6-81CE3EE420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EF7BA6-B441-4F88-809F-6C5CBB8F77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">
                                            <p:graphicEl>
                                              <a:dgm id="{C9EF7BA6-B441-4F88-809F-6C5CBB8F77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642049F-14F7-48A3-A2EE-FEF70B17B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">
                                            <p:graphicEl>
                                              <a:dgm id="{8642049F-14F7-48A3-A2EE-FEF70B17B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DE43D08-6EBF-4943-91FF-6B18ACA88C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2">
                                            <p:graphicEl>
                                              <a:dgm id="{7DE43D08-6EBF-4943-91FF-6B18ACA88C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CABBC65-071B-4BB7-A08D-AFDA5B2AB8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2">
                                            <p:graphicEl>
                                              <a:dgm id="{5CABBC65-071B-4BB7-A08D-AFDA5B2AB8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F2F0C7-83E3-4C12-9A56-DE85C6BEF9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2">
                                            <p:graphicEl>
                                              <a:dgm id="{57F2F0C7-83E3-4C12-9A56-DE85C6BEF9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 rev="1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</a:rPr>
              <a:t>Effects of Food Adulteration</a:t>
            </a:r>
            <a:endParaRPr lang="en-US" sz="48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8B2255-7049-4631-94D7-F54E98645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2C8B2255-7049-4631-94D7-F54E98645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2C8B2255-7049-4631-94D7-F54E98645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D6F286-F7A9-40A2-8CE7-60E5EF573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37D6F286-F7A9-40A2-8CE7-60E5EF573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37D6F286-F7A9-40A2-8CE7-60E5EF573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0FC96A-DF52-4BA4-AD81-9374FDD52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4E0FC96A-DF52-4BA4-AD81-9374FDD52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4E0FC96A-DF52-4BA4-AD81-9374FDD52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90B4D7-0B66-4ABB-B53F-BDA4A0D54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3D90B4D7-0B66-4ABB-B53F-BDA4A0D54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3D90B4D7-0B66-4ABB-B53F-BDA4A0D54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54AB25-FE4B-4CB4-B36C-A90C2BEB24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D754AB25-FE4B-4CB4-B36C-A90C2BEB24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D754AB25-FE4B-4CB4-B36C-A90C2BEB24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758151-2E4A-42D3-A341-759403FFD4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20758151-2E4A-42D3-A341-759403FFD4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20758151-2E4A-42D3-A341-759403FFD4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8AE701-2278-4AEE-AEC8-059D8C9C38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BB8AE701-2278-4AEE-AEC8-059D8C9C38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BB8AE701-2278-4AEE-AEC8-059D8C9C38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E2961F-4959-40DA-BA87-A06C150D82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DAE2961F-4959-40DA-BA87-A06C150D82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DAE2961F-4959-40DA-BA87-A06C150D82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456D89-2D73-432C-92D0-EC795B5752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E3456D89-2D73-432C-92D0-EC795B5752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E3456D89-2D73-432C-92D0-EC795B5752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5343896" cy="1483963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lgerian" pitchFamily="82" charset="0"/>
              </a:rPr>
              <a:t>Presented By,</a:t>
            </a:r>
            <a:endParaRPr lang="en-US" sz="5400" b="1" dirty="0">
              <a:solidFill>
                <a:schemeClr val="bg1"/>
              </a:solidFill>
              <a:latin typeface="Algerian" pitchFamily="8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8600" y="2743200"/>
            <a:ext cx="8763000" cy="35814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spc="50" dirty="0" smtClean="0">
                <a:ln w="11430"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SHAHIDUL ISLAM</a:t>
            </a:r>
          </a:p>
          <a:p>
            <a:pPr algn="ctr"/>
            <a:r>
              <a:rPr lang="en-US" sz="4800" b="1" spc="50" dirty="0" smtClean="0">
                <a:ln w="11430"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Lecturer (English) </a:t>
            </a:r>
          </a:p>
          <a:p>
            <a:pPr algn="ctr"/>
            <a:r>
              <a:rPr lang="en-US" sz="4800" b="1" spc="50" dirty="0" smtClean="0">
                <a:ln w="11430"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Dhakadakshin</a:t>
            </a:r>
            <a:r>
              <a:rPr lang="en-US" sz="4800" b="1" spc="50" dirty="0" smtClean="0">
                <a:ln w="11430"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ML H/S &amp; College, </a:t>
            </a:r>
            <a:r>
              <a:rPr lang="en-US" sz="4800" b="1" spc="50" dirty="0" err="1" smtClean="0">
                <a:ln w="11430"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Sylhet</a:t>
            </a:r>
            <a:r>
              <a:rPr lang="en-US" sz="4800" b="1" spc="50" dirty="0" smtClean="0">
                <a:ln w="11430"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sz="4800" b="1" spc="50" dirty="0">
              <a:ln w="11430"/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4A6A-E2C5-41AD-B18E-92F018D9260A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4" name="Picture 13" descr="received_1258127367538054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0"/>
            <a:ext cx="2780173" cy="310071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7277342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329" r="14011"/>
          <a:stretch/>
        </p:blipFill>
        <p:spPr>
          <a:xfrm>
            <a:off x="4895873" y="3787143"/>
            <a:ext cx="3943327" cy="292451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38200" y="125304"/>
            <a:ext cx="7772400" cy="933895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Government’s step against Food Adulteration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130" name="Picture 2" descr="Image result for Government step against Food Adulteration in banglades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260" y="1143000"/>
            <a:ext cx="3849140" cy="2561430"/>
          </a:xfrm>
          <a:prstGeom prst="rect">
            <a:avLst/>
          </a:prstGeom>
          <a:noFill/>
        </p:spPr>
      </p:pic>
      <p:pic>
        <p:nvPicPr>
          <p:cNvPr id="48132" name="Picture 4" descr="Image result for Government step against Food Adulteration in banglades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962400"/>
            <a:ext cx="3962400" cy="2719582"/>
          </a:xfrm>
          <a:prstGeom prst="rect">
            <a:avLst/>
          </a:prstGeom>
          <a:noFill/>
        </p:spPr>
      </p:pic>
      <p:pic>
        <p:nvPicPr>
          <p:cNvPr id="48134" name="Picture 6" descr="Image result for Government step against Food Adulteration in bangladesh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8200" y="1143000"/>
            <a:ext cx="4354286" cy="24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980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24578" name="Picture 2" descr="Image result for image for food adulter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57200"/>
            <a:ext cx="4343400" cy="286066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3810000"/>
            <a:ext cx="8305800" cy="156966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How much  are we aware of eating and buying? 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Related 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57200"/>
            <a:ext cx="4339716" cy="289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29" r="5329"/>
          <a:stretch>
            <a:fillRect/>
          </a:stretch>
        </p:blipFill>
        <p:spPr>
          <a:xfrm>
            <a:off x="443582" y="1600200"/>
            <a:ext cx="3142846" cy="266633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990600"/>
          </a:xfrm>
          <a:blipFill>
            <a:blip r:embed="rId3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en-US" sz="3600" dirty="0" smtClean="0"/>
              <a:t>Do we know about the poor processing procedures by the manufacturers?</a:t>
            </a:r>
            <a:endParaRPr lang="en-US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6046" y="1676400"/>
            <a:ext cx="2587954" cy="26123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53943" y="4343400"/>
            <a:ext cx="2390058" cy="22789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15842" y="4419600"/>
            <a:ext cx="2337441" cy="20859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35274" y="1676400"/>
            <a:ext cx="2617391" cy="2634373"/>
          </a:xfrm>
          <a:prstGeom prst="rect">
            <a:avLst/>
          </a:prstGeom>
        </p:spPr>
      </p:pic>
      <p:pic>
        <p:nvPicPr>
          <p:cNvPr id="50178" name="Picture 2" descr="Image result for Unhygienic food preparing places in bangladesh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1000" y="4419600"/>
            <a:ext cx="3810000" cy="24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3153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0CF6-9275-4EBD-9CE1-24734CB39DF9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95400" y="0"/>
            <a:ext cx="6477000" cy="1143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haroni" pitchFamily="2" charset="-79"/>
                <a:cs typeface="Aharoni" pitchFamily="2" charset="-79"/>
              </a:rPr>
              <a:t>Let’s watch another video</a:t>
            </a:r>
            <a:endParaRPr lang="en-US" sz="4000" dirty="0">
              <a:latin typeface="Aharoni" pitchFamily="2" charset="-79"/>
              <a:cs typeface="Aharoni" pitchFamily="2" charset="-79"/>
            </a:endParaRPr>
          </a:p>
        </p:txBody>
      </p:sp>
      <p:graphicFrame>
        <p:nvGraphicFramePr>
          <p:cNvPr id="9" name="Object 8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3200400" y="2271714"/>
          <a:ext cx="2362200" cy="1993106"/>
        </p:xfrm>
        <a:graphic>
          <a:graphicData uri="http://schemas.openxmlformats.org/presentationml/2006/ole">
            <p:oleObj spid="_x0000_s78851" name="Packager Shell Object" showAsIcon="1" r:id="rId4" imgW="914400" imgH="771480" progId="Pack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22532" name="Picture 4" descr="Image result for image for food adulter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685800"/>
            <a:ext cx="6705600" cy="5260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25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3650313297"/>
              </p:ext>
            </p:extLst>
          </p:nvPr>
        </p:nvGraphicFramePr>
        <p:xfrm>
          <a:off x="228600" y="990600"/>
          <a:ext cx="8686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Horizontal Scroll 4"/>
          <p:cNvSpPr/>
          <p:nvPr/>
        </p:nvSpPr>
        <p:spPr>
          <a:xfrm>
            <a:off x="838200" y="0"/>
            <a:ext cx="7162800" cy="685800"/>
          </a:xfrm>
          <a:prstGeom prst="horizontalScroll">
            <a:avLst/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Let’s be familiar with some new words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DBA0D6-CF63-4104-99FC-55D080C70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8CDBA0D6-CF63-4104-99FC-55D080C70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8CDBA0D6-CF63-4104-99FC-55D080C70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8CDBA0D6-CF63-4104-99FC-55D080C700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5A7A11-3835-42F0-999B-24CF0C6170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565A7A11-3835-42F0-999B-24CF0C6170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565A7A11-3835-42F0-999B-24CF0C6170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565A7A11-3835-42F0-999B-24CF0C6170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26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3650313297"/>
              </p:ext>
            </p:extLst>
          </p:nvPr>
        </p:nvGraphicFramePr>
        <p:xfrm>
          <a:off x="228600" y="990600"/>
          <a:ext cx="8686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64DF226-B2E2-4F28-BB0D-E19AE1539D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C64DF226-B2E2-4F28-BB0D-E19AE1539D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C64DF226-B2E2-4F28-BB0D-E19AE1539D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C64DF226-B2E2-4F28-BB0D-E19AE1539D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E325DF-2235-4A74-8E88-0ECF5E0463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6AE325DF-2235-4A74-8E88-0ECF5E0463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6AE325DF-2235-4A74-8E88-0ECF5E0463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6AE325DF-2235-4A74-8E88-0ECF5E0463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27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3650313297"/>
              </p:ext>
            </p:extLst>
          </p:nvPr>
        </p:nvGraphicFramePr>
        <p:xfrm>
          <a:off x="228600" y="990600"/>
          <a:ext cx="8686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DBA0D6-CF63-4104-99FC-55D080C70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8CDBA0D6-CF63-4104-99FC-55D080C70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8CDBA0D6-CF63-4104-99FC-55D080C70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8CDBA0D6-CF63-4104-99FC-55D080C700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9D6F73-A9F2-4931-8FF6-7D34CAE9D8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079D6F73-A9F2-4931-8FF6-7D34CAE9D8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079D6F73-A9F2-4931-8FF6-7D34CAE9D8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079D6F73-A9F2-4931-8FF6-7D34CAE9D8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28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3650313297"/>
              </p:ext>
            </p:extLst>
          </p:nvPr>
        </p:nvGraphicFramePr>
        <p:xfrm>
          <a:off x="228600" y="990600"/>
          <a:ext cx="8686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DBA0D6-CF63-4104-99FC-55D080C70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8CDBA0D6-CF63-4104-99FC-55D080C70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8CDBA0D6-CF63-4104-99FC-55D080C70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8CDBA0D6-CF63-4104-99FC-55D080C700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9D6F73-A9F2-4931-8FF6-7D34CAE9D8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079D6F73-A9F2-4931-8FF6-7D34CAE9D8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079D6F73-A9F2-4931-8FF6-7D34CAE9D8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079D6F73-A9F2-4931-8FF6-7D34CAE9D8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29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3650313297"/>
              </p:ext>
            </p:extLst>
          </p:nvPr>
        </p:nvGraphicFramePr>
        <p:xfrm>
          <a:off x="228600" y="990600"/>
          <a:ext cx="8686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DBA0D6-CF63-4104-99FC-55D080C70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8CDBA0D6-CF63-4104-99FC-55D080C70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8CDBA0D6-CF63-4104-99FC-55D080C70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8CDBA0D6-CF63-4104-99FC-55D080C700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C7591B96-B60D-42A0-B73D-FE6292D889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9D6F73-A9F2-4931-8FF6-7D34CAE9D8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079D6F73-A9F2-4931-8FF6-7D34CAE9D8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079D6F73-A9F2-4931-8FF6-7D34CAE9D8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079D6F73-A9F2-4931-8FF6-7D34CAE9D8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0CF6-9275-4EBD-9CE1-24734CB39DF9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0"/>
            <a:ext cx="9144000" cy="506171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Candara" pitchFamily="34" charset="0"/>
                <a:cs typeface="Times New Roman" pitchFamily="18" charset="0"/>
              </a:rPr>
              <a:t>Who doesn’t want to eat and feed  such kind of fresh fruits &amp; vegetables? </a:t>
            </a:r>
            <a:endParaRPr lang="en-US" sz="4400" dirty="0">
              <a:latin typeface="Candar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38200" y="2967335"/>
            <a:ext cx="7315200" cy="193899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sz="4000" b="1" dirty="0" smtClean="0"/>
              <a:t>Make a list of things that you can do to monitor and supervise the production process.</a:t>
            </a:r>
            <a:endParaRPr lang="en-US" sz="4000" dirty="0"/>
          </a:p>
        </p:txBody>
      </p:sp>
      <p:sp>
        <p:nvSpPr>
          <p:cNvPr id="6" name="Curved Up Ribbon 5"/>
          <p:cNvSpPr/>
          <p:nvPr/>
        </p:nvSpPr>
        <p:spPr>
          <a:xfrm>
            <a:off x="1981200" y="228600"/>
            <a:ext cx="4572000" cy="1676400"/>
          </a:xfrm>
          <a:prstGeom prst="ellipse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Individual work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04800"/>
            <a:ext cx="3810000" cy="76944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lgerian" pitchFamily="82" charset="0"/>
                <a:cs typeface="Times New Roman" pitchFamily="18" charset="0"/>
              </a:rPr>
              <a:t>Group work</a:t>
            </a:r>
            <a:endParaRPr lang="en-US" sz="4400" dirty="0">
              <a:latin typeface="Algerian" pitchFamily="82" charset="0"/>
              <a:cs typeface="Times New Roman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9743-222B-4008-89FA-B954DC30E579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1752600"/>
            <a:ext cx="7086600" cy="1200329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sz="3600" b="1" dirty="0" smtClean="0"/>
              <a:t>Pointing out the problems of food</a:t>
            </a:r>
          </a:p>
          <a:p>
            <a:r>
              <a:rPr lang="en-US" sz="3600" b="1" dirty="0" smtClean="0"/>
              <a:t>adulteration in your locality.</a:t>
            </a:r>
            <a:endParaRPr lang="en-US" sz="3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161" y="-76200"/>
            <a:ext cx="2920239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533400"/>
            <a:ext cx="4419600" cy="92333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lgerian" pitchFamily="82" charset="0"/>
              </a:rPr>
              <a:t>Home work</a:t>
            </a:r>
            <a:endParaRPr lang="en-US" sz="5400" dirty="0">
              <a:latin typeface="Algerian" pitchFamily="8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AC577-3537-4CAB-9BC5-8BFA66131836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81000" y="4419600"/>
            <a:ext cx="8763000" cy="193899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Write a letter to the editor of a national daily pointing out the problems of food adulteration in your locality.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53250" name="Picture 2" descr="C:\Users\user\Desktop\flowers welcome\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14400" y="0"/>
            <a:ext cx="7543800" cy="14465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Thank you dear students from the core of my heart.  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95400" y="4953000"/>
            <a:ext cx="6477000" cy="16002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smtClean="0">
                <a:latin typeface="Algerian" pitchFamily="82" charset="0"/>
              </a:rPr>
              <a:t>Good bye</a:t>
            </a:r>
            <a:endParaRPr lang="en-US" sz="80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index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826175"/>
            <a:ext cx="6934200" cy="603182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66800" y="0"/>
            <a:ext cx="7010400" cy="70788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 smtClean="0">
                <a:latin typeface="Algerian" pitchFamily="82" charset="0"/>
              </a:rPr>
              <a:t>Let’s ILLUSTRATE a jokes</a:t>
            </a:r>
            <a:endParaRPr lang="en-US" sz="4000" dirty="0">
              <a:latin typeface="Algerian" pitchFamily="8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F186-CE93-4759-83CC-938BAE0A8BC5}" type="datetime2">
              <a:rPr lang="en-US" smtClean="0"/>
              <a:pPr/>
              <a:t>Saturday, July 15, 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E528A-1E52-46B0-848E-68FA6430174A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152400"/>
            <a:ext cx="9144000" cy="132343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Now watch more pictures and surmise today’s lesson about.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Image result for image for food adulter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Image result for image for food adulter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Related 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6300" y="1600200"/>
            <a:ext cx="4457700" cy="2667000"/>
          </a:xfrm>
          <a:prstGeom prst="rect">
            <a:avLst/>
          </a:prstGeom>
          <a:noFill/>
        </p:spPr>
      </p:pic>
      <p:pic>
        <p:nvPicPr>
          <p:cNvPr id="1036" name="Picture 12" descr="Image result for image for food adulterati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4373950"/>
            <a:ext cx="4343400" cy="2484050"/>
          </a:xfrm>
          <a:prstGeom prst="rect">
            <a:avLst/>
          </a:prstGeom>
          <a:noFill/>
        </p:spPr>
      </p:pic>
      <p:pic>
        <p:nvPicPr>
          <p:cNvPr id="21506" name="Picture 2" descr="Image result for effect of food adulteration in human in bangladesh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" y="1676400"/>
            <a:ext cx="4191000" cy="2364922"/>
          </a:xfrm>
          <a:prstGeom prst="rect">
            <a:avLst/>
          </a:prstGeom>
          <a:noFill/>
        </p:spPr>
      </p:pic>
      <p:pic>
        <p:nvPicPr>
          <p:cNvPr id="21508" name="Picture 4" descr="Image result for food adulteration in bangladesh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1000" y="4217912"/>
            <a:ext cx="3657600" cy="26706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4057233"/>
            <a:ext cx="8686800" cy="280076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7030A0"/>
                </a:solidFill>
              </a:rPr>
              <a:t>UNIT-03, LESSON -01</a:t>
            </a:r>
          </a:p>
          <a:p>
            <a:pPr algn="ctr"/>
            <a:r>
              <a:rPr lang="en-US" sz="4400" b="1" dirty="0"/>
              <a:t>Food Adulteration Reaches New Height</a:t>
            </a:r>
            <a:endParaRPr lang="en-US" sz="4400" b="1" dirty="0" smtClean="0">
              <a:solidFill>
                <a:srgbClr val="00B0F0"/>
              </a:solidFill>
            </a:endParaRPr>
          </a:p>
          <a:p>
            <a:pPr algn="ctr"/>
            <a:r>
              <a:rPr lang="en-US" sz="4400" b="1" dirty="0" smtClean="0">
                <a:solidFill>
                  <a:srgbClr val="00B0F0"/>
                </a:solidFill>
              </a:rPr>
              <a:t>  </a:t>
            </a:r>
            <a:endParaRPr lang="en-US" sz="4400" b="1" dirty="0">
              <a:solidFill>
                <a:srgbClr val="00B0F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43000" y="152400"/>
            <a:ext cx="4419600" cy="83099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Today’s Lesson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fld id="{3ECDB554-FCB8-4FC3-A6FC-8987C9C6D80C}" type="datetime2">
              <a:rPr lang="en-US" smtClean="0"/>
              <a:pPr/>
              <a:t>Saturday, July 15, 2017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5000" y="0"/>
            <a:ext cx="3429000" cy="3834164"/>
          </a:xfrm>
          <a:prstGeom prst="rect">
            <a:avLst/>
          </a:prstGeom>
        </p:spPr>
      </p:pic>
      <p:pic>
        <p:nvPicPr>
          <p:cNvPr id="5122" name="Picture 2" descr="Image result for image for food adulterati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1219200"/>
            <a:ext cx="4648200" cy="2762251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5943600" y="990600"/>
            <a:ext cx="2819400" cy="6096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Time : 50 minutes</a:t>
            </a:r>
            <a:endParaRPr lang="en-US" sz="2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Down Ribbon 4"/>
          <p:cNvSpPr/>
          <p:nvPr/>
        </p:nvSpPr>
        <p:spPr>
          <a:xfrm>
            <a:off x="381000" y="304800"/>
            <a:ext cx="6324600" cy="1600200"/>
          </a:xfrm>
          <a:prstGeom prst="ribbo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Impact" pitchFamily="34" charset="0"/>
              </a:rPr>
              <a:t>Learning outcomes</a:t>
            </a:r>
            <a:endParaRPr lang="en-US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  <a:latin typeface="Impact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609600" y="1828800"/>
            <a:ext cx="6858000" cy="1752600"/>
          </a:xfrm>
          <a:prstGeom prst="horizontalScroll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r>
              <a:rPr lang="en-US" sz="3600" dirty="0" smtClean="0"/>
              <a:t>At  the end of the lesson students will be able to ___</a:t>
            </a:r>
            <a:endParaRPr lang="en-US" sz="3600" dirty="0"/>
          </a:p>
        </p:txBody>
      </p:sp>
      <p:sp>
        <p:nvSpPr>
          <p:cNvPr id="7" name="Rounded Rectangle 6"/>
          <p:cNvSpPr/>
          <p:nvPr/>
        </p:nvSpPr>
        <p:spPr>
          <a:xfrm>
            <a:off x="457200" y="3810000"/>
            <a:ext cx="8305800" cy="25908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>
              <a:buAutoNum type="arabicPeriod"/>
            </a:pPr>
            <a:r>
              <a:rPr lang="en-US" sz="3600" dirty="0" smtClean="0">
                <a:solidFill>
                  <a:srgbClr val="00CC00"/>
                </a:solidFill>
              </a:rPr>
              <a:t>Identify  the causes and  bad effects of food adulteration. </a:t>
            </a:r>
          </a:p>
          <a:p>
            <a:pPr marL="742950" indent="-742950" algn="ctr">
              <a:buAutoNum type="arabicPeriod"/>
            </a:pPr>
            <a:r>
              <a:rPr lang="en-US" sz="3600" dirty="0" smtClean="0"/>
              <a:t>Mark out the chemical pesticides used in foods/fruits.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8600" y="152400"/>
            <a:ext cx="4800600" cy="7078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Warm up activity :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media4.picsearch.com/is?5tlHfa9VvR3YSTDqzA0xySLkCTy5krSzzmkBqsHAb80&amp;height=15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0"/>
            <a:ext cx="2895600" cy="14478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28601" y="1371600"/>
            <a:ext cx="609600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a. What is food adulteration?</a:t>
            </a:r>
            <a:endParaRPr lang="en-US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" y="2438400"/>
            <a:ext cx="8991600" cy="193452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b. Have you heard the name of a pesticide called </a:t>
            </a:r>
            <a:r>
              <a:rPr lang="en-US" sz="4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formalin which is used as a 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preservative?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4800600"/>
            <a:ext cx="8991600" cy="1200329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c. Who, do you think, uses chemical pesticides on food/fruits?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7784-B5DF-416C-BE26-7A2DF88A288D}" type="datetime2">
              <a:rPr lang="en-US" smtClean="0"/>
              <a:pPr/>
              <a:t>Saturday, July 15, 2017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0EDCC-B43D-42F1-9B87-B447ECC9240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28800" y="228600"/>
            <a:ext cx="4191000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Let’s watch a video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Object 6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2819400" y="1950244"/>
          <a:ext cx="3200400" cy="2700338"/>
        </p:xfrm>
        <a:graphic>
          <a:graphicData uri="http://schemas.openxmlformats.org/presentationml/2006/ole">
            <p:oleObj spid="_x0000_s52228" name="Packager Shell Object" showAsIcon="1" r:id="rId3" imgW="914400" imgH="771480" progId="Pack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502</Words>
  <Application>Microsoft Office PowerPoint</Application>
  <PresentationFormat>On-screen Show (4:3)</PresentationFormat>
  <Paragraphs>142</Paragraphs>
  <Slides>33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Office Theme</vt:lpstr>
      <vt:lpstr>Packager Shell Object</vt:lpstr>
      <vt:lpstr>Package</vt:lpstr>
      <vt:lpstr>Slide 1</vt:lpstr>
      <vt:lpstr>Presented By,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Effects of Food Adulteration</vt:lpstr>
      <vt:lpstr>Slide 20</vt:lpstr>
      <vt:lpstr>Slide 21</vt:lpstr>
      <vt:lpstr>Do we know about the poor processing procedures by the manufacturers?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134</cp:revision>
  <dcterms:created xsi:type="dcterms:W3CDTF">2017-07-11T01:22:01Z</dcterms:created>
  <dcterms:modified xsi:type="dcterms:W3CDTF">2017-07-15T04:22:23Z</dcterms:modified>
</cp:coreProperties>
</file>