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62" r:id="rId4"/>
    <p:sldId id="264" r:id="rId5"/>
    <p:sldId id="260" r:id="rId6"/>
    <p:sldId id="261" r:id="rId7"/>
    <p:sldId id="259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ADD4B4-DB37-4F4F-82AD-D2A672A40F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6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D79E6-C7B9-42E1-ABDB-DF3812A74D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65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332B4-EB27-4BE9-91B2-0F6290ABC1D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20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B3977-F1A0-49EA-AC08-5DC935AC8EB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5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A9B0E-7C9E-4367-A487-E799E69B6D6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6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DFFFF-2F10-4356-A4BB-8E693BD662B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2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A3045-A92F-4A5B-B8BA-6126A99DA1F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3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39214-3FF2-43BD-8192-1D6357483FC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9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B14A4-484F-4C28-BB22-AB7A1708E32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74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C9203-80E2-4037-AA82-619C65E5D4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69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66CB5-C1D6-445B-B4A4-CE81A3C4A8C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64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BFECC-F066-40A7-8FE7-824DBF28F9E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61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A2AB4A-27A7-47E7-9F58-B4A5C4017D29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432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11640298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-235527"/>
            <a:ext cx="91440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91503" y="5334000"/>
            <a:ext cx="750558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Good Morning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693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Prepared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by</a:t>
            </a:r>
          </a:p>
          <a:p>
            <a:pPr algn="ctr"/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730" y="2209800"/>
            <a:ext cx="8710270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8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4800" b="1" dirty="0" err="1" smtClean="0">
                <a:ln w="50800"/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Laila</a:t>
            </a:r>
            <a:r>
              <a:rPr lang="en-US" sz="48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50800"/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Nazmun</a:t>
            </a:r>
            <a:r>
              <a:rPr lang="en-US" sz="48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50800"/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naher</a:t>
            </a:r>
            <a:endParaRPr lang="en-US" sz="4800" b="1" dirty="0" smtClean="0">
              <a:ln w="50800"/>
              <a:solidFill>
                <a:schemeClr val="bg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cap="none" spc="0" dirty="0" err="1" smtClean="0">
                <a:ln w="50800"/>
                <a:solidFill>
                  <a:schemeClr val="bg1">
                    <a:lumMod val="5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Birol</a:t>
            </a:r>
            <a:r>
              <a:rPr lang="en-US" sz="4800" b="1" cap="none" spc="0" dirty="0" smtClean="0">
                <a:ln w="50800"/>
                <a:solidFill>
                  <a:schemeClr val="bg1">
                    <a:lumMod val="5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 Gov. Degree </a:t>
            </a:r>
            <a:r>
              <a:rPr lang="en-US" sz="4800" b="1" cap="none" spc="0" dirty="0" err="1" smtClean="0">
                <a:ln w="50800"/>
                <a:solidFill>
                  <a:schemeClr val="bg1">
                    <a:lumMod val="5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Callage</a:t>
            </a:r>
            <a:endParaRPr lang="en-US" sz="4800" b="1" cap="none" spc="0" dirty="0" smtClean="0">
              <a:ln w="50800"/>
              <a:solidFill>
                <a:schemeClr val="bg1">
                  <a:lumMod val="50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Professor (ICT) </a:t>
            </a:r>
            <a:r>
              <a:rPr lang="en-US" sz="4800" b="1" cap="none" spc="0" dirty="0" err="1" smtClean="0">
                <a:ln w="50800"/>
                <a:solidFill>
                  <a:schemeClr val="bg1">
                    <a:lumMod val="5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Dinajpur</a:t>
            </a:r>
            <a:endParaRPr lang="en-US" sz="4800" b="1" cap="none" spc="0" dirty="0" smtClean="0">
              <a:ln w="50800"/>
              <a:solidFill>
                <a:schemeClr val="bg1">
                  <a:lumMod val="50000"/>
                </a:schemeClr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b="1" dirty="0" smtClean="0">
                <a:ln w="50800"/>
                <a:solidFill>
                  <a:schemeClr val="bg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Phone: 01728867898</a:t>
            </a:r>
          </a:p>
          <a:p>
            <a:pPr algn="ctr"/>
            <a:r>
              <a:rPr lang="en-US" sz="4800" b="1" cap="none" spc="0" dirty="0" err="1" smtClean="0">
                <a:ln w="50800"/>
                <a:solidFill>
                  <a:schemeClr val="bg1">
                    <a:lumMod val="5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Email:lailanazmunaoya</a:t>
            </a:r>
            <a:r>
              <a:rPr lang="en-US" sz="4800" b="1" cap="none" spc="0" dirty="0" smtClean="0">
                <a:ln w="50800"/>
                <a:solidFill>
                  <a:schemeClr val="bg1">
                    <a:lumMod val="5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@</a:t>
            </a:r>
          </a:p>
          <a:p>
            <a:pPr algn="ctr"/>
            <a:r>
              <a:rPr lang="en-US" sz="4800" b="1" cap="none" spc="0" dirty="0" smtClean="0">
                <a:ln w="50800"/>
                <a:solidFill>
                  <a:schemeClr val="bg1">
                    <a:lumMod val="50000"/>
                  </a:schemeClr>
                </a:solidFill>
                <a:effectLst/>
                <a:latin typeface="NikoshBAN" pitchFamily="2" charset="0"/>
                <a:cs typeface="NikoshBAN" pitchFamily="2" charset="0"/>
              </a:rPr>
              <a:t>gmail.com</a:t>
            </a:r>
          </a:p>
          <a:p>
            <a:pPr algn="ctr"/>
            <a:endParaRPr lang="en-US" sz="5400" b="1" cap="none" spc="0" dirty="0" smtClean="0">
              <a:ln w="50800"/>
              <a:solidFill>
                <a:srgbClr val="C00000"/>
              </a:solidFill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27709"/>
            <a:ext cx="2668770" cy="2523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143000"/>
            <a:ext cx="579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C000"/>
                </a:solidFill>
              </a:rPr>
              <a:t>Class Six </a:t>
            </a:r>
          </a:p>
          <a:p>
            <a:pPr algn="ctr"/>
            <a:r>
              <a:rPr lang="en-US" sz="6000" dirty="0" smtClean="0">
                <a:solidFill>
                  <a:srgbClr val="FFC000"/>
                </a:solidFill>
              </a:rPr>
              <a:t>English 1</a:t>
            </a:r>
            <a:r>
              <a:rPr lang="en-US" sz="6000" baseline="30000" dirty="0" smtClean="0">
                <a:solidFill>
                  <a:srgbClr val="FFC000"/>
                </a:solidFill>
              </a:rPr>
              <a:t>st</a:t>
            </a:r>
            <a:r>
              <a:rPr lang="en-US" sz="6000" dirty="0" smtClean="0">
                <a:solidFill>
                  <a:srgbClr val="FFC000"/>
                </a:solidFill>
              </a:rPr>
              <a:t> Paper</a:t>
            </a:r>
          </a:p>
          <a:p>
            <a:pPr algn="ctr"/>
            <a:r>
              <a:rPr lang="en-US" sz="6000" dirty="0" smtClean="0">
                <a:solidFill>
                  <a:srgbClr val="FFC000"/>
                </a:solidFill>
              </a:rPr>
              <a:t>Date: 25/06/12</a:t>
            </a:r>
            <a:endParaRPr lang="en-US" sz="6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0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343329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Read the Passage</a:t>
            </a:r>
            <a:r>
              <a:rPr lang="en-US" sz="7200" dirty="0" smtClean="0"/>
              <a:t>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9502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0"/>
            <a:ext cx="6324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smtClean="0">
                <a:solidFill>
                  <a:schemeClr val="bg1">
                    <a:lumMod val="50000"/>
                  </a:schemeClr>
                </a:solidFill>
              </a:rPr>
              <a:t>To </a:t>
            </a:r>
            <a:r>
              <a:rPr lang="en-US" sz="6600" dirty="0" smtClean="0">
                <a:solidFill>
                  <a:schemeClr val="bg1">
                    <a:lumMod val="50000"/>
                  </a:schemeClr>
                </a:solidFill>
              </a:rPr>
              <a:t>Days Lesson is </a:t>
            </a:r>
            <a:endParaRPr lang="en-US" sz="6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1242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Shahanara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Begum’s Daily Routine</a:t>
            </a:r>
            <a:endParaRPr lang="en-US" sz="5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60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85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Talk it in turns to ask and answer questions about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Shahanara’s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daily routine like this: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2098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A. What does </a:t>
            </a:r>
            <a:r>
              <a:rPr lang="en-US" sz="3600" dirty="0" err="1" smtClean="0"/>
              <a:t>Shahanara</a:t>
            </a:r>
            <a:r>
              <a:rPr lang="en-US" sz="3600" dirty="0" smtClean="0"/>
              <a:t> do first every day 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49482" y="3419427"/>
            <a:ext cx="632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B. She gets up early. What does she do then 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496645"/>
            <a:ext cx="655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A.Then</a:t>
            </a:r>
            <a:r>
              <a:rPr lang="en-US" sz="3200" dirty="0" smtClean="0"/>
              <a:t> she collects the drinking water from the village </a:t>
            </a:r>
            <a:r>
              <a:rPr lang="en-US" sz="3200" dirty="0" err="1" smtClean="0"/>
              <a:t>tubewell</a:t>
            </a:r>
            <a:r>
              <a:rPr lang="en-US" sz="3200" dirty="0" smtClean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8082" y="5573863"/>
            <a:ext cx="586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does </a:t>
            </a:r>
            <a:r>
              <a:rPr lang="en-US" sz="2800" dirty="0" smtClean="0"/>
              <a:t>she do next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166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3048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do you see in </a:t>
            </a:r>
            <a:r>
              <a:rPr lang="en-US" sz="3200" smtClean="0">
                <a:solidFill>
                  <a:srgbClr val="FF0000"/>
                </a:solidFill>
              </a:rPr>
              <a:t>this pictures 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 flipH="1">
            <a:off x="3581400" y="990600"/>
            <a:ext cx="944881" cy="1396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:\Pictures\Photo01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23" y="2193475"/>
            <a:ext cx="1677939" cy="223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Pictures\Photo01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982" y="2482732"/>
            <a:ext cx="2350772" cy="176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Pictures\Photo01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894" y="2378390"/>
            <a:ext cx="2489896" cy="186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Pictures\Photo010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25" y="4634374"/>
            <a:ext cx="2356812" cy="176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Pictures\Photo010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281" y="4572000"/>
            <a:ext cx="15240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Pictures\Photo010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603" y="4509625"/>
            <a:ext cx="2523144" cy="189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88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06582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</a:rPr>
              <a:t>Now use the pictures to write about Sabina’s daily routine. Start like this:</a:t>
            </a:r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8862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</a:rPr>
              <a:t>Sabina gets up early everyday.  Then---------------------------.</a:t>
            </a:r>
            <a:endParaRPr 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2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1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3300"/>
                </a:solidFill>
              </a:rPr>
              <a:t>Thanks For All</a:t>
            </a:r>
            <a:endParaRPr lang="en-US" sz="9600" dirty="0">
              <a:solidFill>
                <a:srgbClr val="FF33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8261"/>
            <a:ext cx="9143999" cy="505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19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135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SAIFUL</cp:lastModifiedBy>
  <cp:revision>13</cp:revision>
  <dcterms:created xsi:type="dcterms:W3CDTF">2012-06-25T01:30:41Z</dcterms:created>
  <dcterms:modified xsi:type="dcterms:W3CDTF">2017-07-17T13:37:16Z</dcterms:modified>
</cp:coreProperties>
</file>