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8CD"/>
    <a:srgbClr val="52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85FE4-B4C8-453A-8E67-8BA6A8FD446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3AD5413-1775-4948-93CB-A23A235A6624}">
      <dgm:prSet phldrT="[Text]" phldr="1"/>
      <dgm:spPr/>
      <dgm:t>
        <a:bodyPr/>
        <a:lstStyle/>
        <a:p>
          <a:endParaRPr lang="en-US" dirty="0"/>
        </a:p>
      </dgm:t>
    </dgm:pt>
    <dgm:pt modelId="{C60CE4E7-9FCF-43A4-AEF0-F380BA065609}" type="parTrans" cxnId="{909A17FB-F84C-4BE6-8CAA-CCEC2EE03687}">
      <dgm:prSet/>
      <dgm:spPr/>
      <dgm:t>
        <a:bodyPr/>
        <a:lstStyle/>
        <a:p>
          <a:endParaRPr lang="en-US"/>
        </a:p>
      </dgm:t>
    </dgm:pt>
    <dgm:pt modelId="{197888ED-E033-4C16-A34D-014B83D67106}" type="sibTrans" cxnId="{909A17FB-F84C-4BE6-8CAA-CCEC2EE0368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B6EC12A-2424-4524-8D4A-76B96603AB4E}">
      <dgm:prSet phldrT="[Text]" phldr="1"/>
      <dgm:spPr/>
      <dgm:t>
        <a:bodyPr/>
        <a:lstStyle/>
        <a:p>
          <a:endParaRPr lang="en-US" dirty="0"/>
        </a:p>
      </dgm:t>
    </dgm:pt>
    <dgm:pt modelId="{DB5FCEAA-C294-4310-8E66-E5AA1E6F6985}" type="parTrans" cxnId="{6BB080D5-84AB-4CEC-9544-5C7E3EB41F34}">
      <dgm:prSet/>
      <dgm:spPr/>
      <dgm:t>
        <a:bodyPr/>
        <a:lstStyle/>
        <a:p>
          <a:endParaRPr lang="en-US"/>
        </a:p>
      </dgm:t>
    </dgm:pt>
    <dgm:pt modelId="{E71223CC-0689-44F3-801C-031930B6881B}" type="sibTrans" cxnId="{6BB080D5-84AB-4CEC-9544-5C7E3EB41F34}">
      <dgm:prSet/>
      <dgm:spPr/>
      <dgm:t>
        <a:bodyPr/>
        <a:lstStyle/>
        <a:p>
          <a:endParaRPr lang="en-US"/>
        </a:p>
      </dgm:t>
    </dgm:pt>
    <dgm:pt modelId="{85464CBC-6954-4C2C-85ED-3503DCAD1087}">
      <dgm:prSet phldrT="[Text]" phldr="1"/>
      <dgm:spPr/>
      <dgm:t>
        <a:bodyPr/>
        <a:lstStyle/>
        <a:p>
          <a:endParaRPr lang="en-US" dirty="0"/>
        </a:p>
      </dgm:t>
    </dgm:pt>
    <dgm:pt modelId="{FC794740-3738-4FF0-8FB8-4E3A3F8FF58F}" type="parTrans" cxnId="{E56495FF-D655-49BA-A3CF-C560F8726007}">
      <dgm:prSet/>
      <dgm:spPr/>
      <dgm:t>
        <a:bodyPr/>
        <a:lstStyle/>
        <a:p>
          <a:endParaRPr lang="en-US"/>
        </a:p>
      </dgm:t>
    </dgm:pt>
    <dgm:pt modelId="{B6BD8B33-080E-413F-A1D3-DBE11AE15A7C}" type="sibTrans" cxnId="{E56495FF-D655-49BA-A3CF-C560F8726007}">
      <dgm:prSet/>
      <dgm:spPr/>
      <dgm:t>
        <a:bodyPr/>
        <a:lstStyle/>
        <a:p>
          <a:endParaRPr lang="en-US"/>
        </a:p>
      </dgm:t>
    </dgm:pt>
    <dgm:pt modelId="{26902B02-5F20-4604-8AAB-35B308C6A6FD}" type="pres">
      <dgm:prSet presAssocID="{A1885FE4-B4C8-453A-8E67-8BA6A8FD4466}" presName="Name0" presStyleCnt="0">
        <dgm:presLayoutVars>
          <dgm:dir/>
          <dgm:resizeHandles val="exact"/>
        </dgm:presLayoutVars>
      </dgm:prSet>
      <dgm:spPr/>
    </dgm:pt>
    <dgm:pt modelId="{68CDFB78-5BF0-47DE-BF13-4E069B105589}" type="pres">
      <dgm:prSet presAssocID="{A1885FE4-B4C8-453A-8E67-8BA6A8FD4466}" presName="vNodes" presStyleCnt="0"/>
      <dgm:spPr/>
    </dgm:pt>
    <dgm:pt modelId="{48534ED4-69B4-4536-94E8-A658A6899D55}" type="pres">
      <dgm:prSet presAssocID="{83AD5413-1775-4948-93CB-A23A235A6624}" presName="node" presStyleLbl="node1" presStyleIdx="0" presStyleCnt="3" custScaleX="250955" custScaleY="222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5326C-C59D-4C39-9C05-08EC8F088544}" type="pres">
      <dgm:prSet presAssocID="{197888ED-E033-4C16-A34D-014B83D67106}" presName="spacerT" presStyleCnt="0"/>
      <dgm:spPr/>
    </dgm:pt>
    <dgm:pt modelId="{FA5FEB8F-EF0D-47CE-B635-922F5D371968}" type="pres">
      <dgm:prSet presAssocID="{197888ED-E033-4C16-A34D-014B83D671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7BF09ED-F4E5-492E-8878-50BA0A6CD7FA}" type="pres">
      <dgm:prSet presAssocID="{197888ED-E033-4C16-A34D-014B83D67106}" presName="spacerB" presStyleCnt="0"/>
      <dgm:spPr/>
    </dgm:pt>
    <dgm:pt modelId="{6D58E7E2-5A48-47B6-AB71-67C4ADD985D8}" type="pres">
      <dgm:prSet presAssocID="{7B6EC12A-2424-4524-8D4A-76B96603AB4E}" presName="node" presStyleLbl="node1" presStyleIdx="1" presStyleCnt="3" custScaleX="258827" custScaleY="189680" custLinFactNeighborX="-25312" custLinFactNeighborY="43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5742-6233-4CF2-A49C-B627C2A65DEE}" type="pres">
      <dgm:prSet presAssocID="{A1885FE4-B4C8-453A-8E67-8BA6A8FD4466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3A61DF9-8BF5-4669-A607-5C07752615C6}" type="pres">
      <dgm:prSet presAssocID="{A1885FE4-B4C8-453A-8E67-8BA6A8FD446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8081063-901F-4E87-801C-D4717C411D30}" type="pres">
      <dgm:prSet presAssocID="{A1885FE4-B4C8-453A-8E67-8BA6A8FD4466}" presName="lastNode" presStyleLbl="node1" presStyleIdx="2" presStyleCnt="3" custScaleX="214504" custScaleY="171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A88615-CE5F-4C9D-8603-7165E113DD0F}" type="presOf" srcId="{E71223CC-0689-44F3-801C-031930B6881B}" destId="{83A61DF9-8BF5-4669-A607-5C07752615C6}" srcOrd="1" destOrd="0" presId="urn:microsoft.com/office/officeart/2005/8/layout/equation2"/>
    <dgm:cxn modelId="{EDF1EF4F-60B6-448F-BC2F-CD25AB843EB9}" type="presOf" srcId="{85464CBC-6954-4C2C-85ED-3503DCAD1087}" destId="{78081063-901F-4E87-801C-D4717C411D30}" srcOrd="0" destOrd="0" presId="urn:microsoft.com/office/officeart/2005/8/layout/equation2"/>
    <dgm:cxn modelId="{D286F1AB-31FD-45E1-8A92-902536C609D0}" type="presOf" srcId="{7B6EC12A-2424-4524-8D4A-76B96603AB4E}" destId="{6D58E7E2-5A48-47B6-AB71-67C4ADD985D8}" srcOrd="0" destOrd="0" presId="urn:microsoft.com/office/officeart/2005/8/layout/equation2"/>
    <dgm:cxn modelId="{87800546-4C17-4643-A39C-A5B89F7C37DF}" type="presOf" srcId="{197888ED-E033-4C16-A34D-014B83D67106}" destId="{FA5FEB8F-EF0D-47CE-B635-922F5D371968}" srcOrd="0" destOrd="0" presId="urn:microsoft.com/office/officeart/2005/8/layout/equation2"/>
    <dgm:cxn modelId="{909A17FB-F84C-4BE6-8CAA-CCEC2EE03687}" srcId="{A1885FE4-B4C8-453A-8E67-8BA6A8FD4466}" destId="{83AD5413-1775-4948-93CB-A23A235A6624}" srcOrd="0" destOrd="0" parTransId="{C60CE4E7-9FCF-43A4-AEF0-F380BA065609}" sibTransId="{197888ED-E033-4C16-A34D-014B83D67106}"/>
    <dgm:cxn modelId="{B8C5F241-F0C4-4C9C-BB9F-E4AC42DD42AF}" type="presOf" srcId="{A1885FE4-B4C8-453A-8E67-8BA6A8FD4466}" destId="{26902B02-5F20-4604-8AAB-35B308C6A6FD}" srcOrd="0" destOrd="0" presId="urn:microsoft.com/office/officeart/2005/8/layout/equation2"/>
    <dgm:cxn modelId="{6BB080D5-84AB-4CEC-9544-5C7E3EB41F34}" srcId="{A1885FE4-B4C8-453A-8E67-8BA6A8FD4466}" destId="{7B6EC12A-2424-4524-8D4A-76B96603AB4E}" srcOrd="1" destOrd="0" parTransId="{DB5FCEAA-C294-4310-8E66-E5AA1E6F6985}" sibTransId="{E71223CC-0689-44F3-801C-031930B6881B}"/>
    <dgm:cxn modelId="{C4976CD4-818D-4ADE-9CB5-2D50316A0831}" type="presOf" srcId="{83AD5413-1775-4948-93CB-A23A235A6624}" destId="{48534ED4-69B4-4536-94E8-A658A6899D55}" srcOrd="0" destOrd="0" presId="urn:microsoft.com/office/officeart/2005/8/layout/equation2"/>
    <dgm:cxn modelId="{E3C44C85-9226-450E-B3F4-10BA8FCB1BAD}" type="presOf" srcId="{E71223CC-0689-44F3-801C-031930B6881B}" destId="{19D95742-6233-4CF2-A49C-B627C2A65DEE}" srcOrd="0" destOrd="0" presId="urn:microsoft.com/office/officeart/2005/8/layout/equation2"/>
    <dgm:cxn modelId="{E56495FF-D655-49BA-A3CF-C560F8726007}" srcId="{A1885FE4-B4C8-453A-8E67-8BA6A8FD4466}" destId="{85464CBC-6954-4C2C-85ED-3503DCAD1087}" srcOrd="2" destOrd="0" parTransId="{FC794740-3738-4FF0-8FB8-4E3A3F8FF58F}" sibTransId="{B6BD8B33-080E-413F-A1D3-DBE11AE15A7C}"/>
    <dgm:cxn modelId="{DAE1AAB4-78BC-4B70-86E1-C76ABF3F6F12}" type="presParOf" srcId="{26902B02-5F20-4604-8AAB-35B308C6A6FD}" destId="{68CDFB78-5BF0-47DE-BF13-4E069B105589}" srcOrd="0" destOrd="0" presId="urn:microsoft.com/office/officeart/2005/8/layout/equation2"/>
    <dgm:cxn modelId="{345DD67F-E6F2-4CB3-88FE-FB7C80F59ED7}" type="presParOf" srcId="{68CDFB78-5BF0-47DE-BF13-4E069B105589}" destId="{48534ED4-69B4-4536-94E8-A658A6899D55}" srcOrd="0" destOrd="0" presId="urn:microsoft.com/office/officeart/2005/8/layout/equation2"/>
    <dgm:cxn modelId="{549904DC-9D6E-4F17-9E7A-0710AC597D34}" type="presParOf" srcId="{68CDFB78-5BF0-47DE-BF13-4E069B105589}" destId="{BEF5326C-C59D-4C39-9C05-08EC8F088544}" srcOrd="1" destOrd="0" presId="urn:microsoft.com/office/officeart/2005/8/layout/equation2"/>
    <dgm:cxn modelId="{D61FA5AF-C552-49D3-A1E9-033457FAD335}" type="presParOf" srcId="{68CDFB78-5BF0-47DE-BF13-4E069B105589}" destId="{FA5FEB8F-EF0D-47CE-B635-922F5D371968}" srcOrd="2" destOrd="0" presId="urn:microsoft.com/office/officeart/2005/8/layout/equation2"/>
    <dgm:cxn modelId="{978F0F61-657B-4CDE-80B3-0294C33CC941}" type="presParOf" srcId="{68CDFB78-5BF0-47DE-BF13-4E069B105589}" destId="{97BF09ED-F4E5-492E-8878-50BA0A6CD7FA}" srcOrd="3" destOrd="0" presId="urn:microsoft.com/office/officeart/2005/8/layout/equation2"/>
    <dgm:cxn modelId="{A271E6B0-C9BA-4ACC-B7A2-36001545C64E}" type="presParOf" srcId="{68CDFB78-5BF0-47DE-BF13-4E069B105589}" destId="{6D58E7E2-5A48-47B6-AB71-67C4ADD985D8}" srcOrd="4" destOrd="0" presId="urn:microsoft.com/office/officeart/2005/8/layout/equation2"/>
    <dgm:cxn modelId="{0455A131-E18B-47DB-BDA3-F005547E780D}" type="presParOf" srcId="{26902B02-5F20-4604-8AAB-35B308C6A6FD}" destId="{19D95742-6233-4CF2-A49C-B627C2A65DEE}" srcOrd="1" destOrd="0" presId="urn:microsoft.com/office/officeart/2005/8/layout/equation2"/>
    <dgm:cxn modelId="{2AF56DAA-DAC4-489A-A30B-9FF5CF43933A}" type="presParOf" srcId="{19D95742-6233-4CF2-A49C-B627C2A65DEE}" destId="{83A61DF9-8BF5-4669-A607-5C07752615C6}" srcOrd="0" destOrd="0" presId="urn:microsoft.com/office/officeart/2005/8/layout/equation2"/>
    <dgm:cxn modelId="{D8F1D74D-7284-4A23-A0D1-A8516BEDFAAA}" type="presParOf" srcId="{26902B02-5F20-4604-8AAB-35B308C6A6FD}" destId="{78081063-901F-4E87-801C-D4717C411D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FEEB1-555E-49B1-88FC-8F0DB855487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0"/>
      <dgm:spPr/>
    </dgm:pt>
    <dgm:pt modelId="{5E642A25-C7C8-41A4-A5D5-B6F59CF0035B}" type="pres">
      <dgm:prSet presAssocID="{EF2FEEB1-555E-49B1-88FC-8F0DB855487D}" presName="Name0" presStyleCnt="0">
        <dgm:presLayoutVars>
          <dgm:dir/>
          <dgm:resizeHandles val="exact"/>
        </dgm:presLayoutVars>
      </dgm:prSet>
      <dgm:spPr/>
    </dgm:pt>
  </dgm:ptLst>
  <dgm:cxnLst>
    <dgm:cxn modelId="{201BAAF8-23AB-4939-94A7-31E68D71A237}" type="presOf" srcId="{EF2FEEB1-555E-49B1-88FC-8F0DB855487D}" destId="{5E642A25-C7C8-41A4-A5D5-B6F59CF0035B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324B7-12E5-41C9-921C-A9FB138C51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8C59-F3FB-4018-AA3C-EA2812FD9E20}" type="pres">
      <dgm:prSet presAssocID="{DF1324B7-12E5-41C9-921C-A9FB138C51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5FC4F-5091-40EE-988F-7F58BCDE383E}" type="presOf" srcId="{DF1324B7-12E5-41C9-921C-A9FB138C5140}" destId="{B4E28C59-F3FB-4018-AA3C-EA2812FD9E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BF23D-679E-49D6-AEAA-843F825052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F1F84-89E9-4E1F-ADB5-EC4BE091F57D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চুনাপাথর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06D2FE01-9745-4ED7-9F17-05EFD011FBF9}" type="parTrans" cxnId="{B3220D83-F9DB-4238-A74D-3AD80C8D967D}">
      <dgm:prSet/>
      <dgm:spPr/>
      <dgm:t>
        <a:bodyPr/>
        <a:lstStyle/>
        <a:p>
          <a:endParaRPr lang="en-US"/>
        </a:p>
      </dgm:t>
    </dgm:pt>
    <dgm:pt modelId="{C6A79F0E-A232-43D8-B529-D521BC865903}" type="sibTrans" cxnId="{B3220D83-F9DB-4238-A74D-3AD80C8D967D}">
      <dgm:prSet/>
      <dgm:spPr/>
      <dgm:t>
        <a:bodyPr/>
        <a:lstStyle/>
        <a:p>
          <a:endParaRPr lang="en-US"/>
        </a:p>
      </dgm:t>
    </dgm:pt>
    <dgm:pt modelId="{38297CBA-F94E-4888-B3C5-F791750FABBE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কয়লা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4369A8EF-2EF2-49F7-88E1-62AEA70DF0DB}" type="parTrans" cxnId="{5BEEB895-A5A0-4943-BF27-E16174BAD043}">
      <dgm:prSet/>
      <dgm:spPr/>
      <dgm:t>
        <a:bodyPr/>
        <a:lstStyle/>
        <a:p>
          <a:endParaRPr lang="en-US"/>
        </a:p>
      </dgm:t>
    </dgm:pt>
    <dgm:pt modelId="{00F70830-CCB6-4F10-919E-D8FADC7A4365}" type="sibTrans" cxnId="{5BEEB895-A5A0-4943-BF27-E16174BAD043}">
      <dgm:prSet/>
      <dgm:spPr/>
      <dgm:t>
        <a:bodyPr/>
        <a:lstStyle/>
        <a:p>
          <a:endParaRPr lang="en-US"/>
        </a:p>
      </dgm:t>
    </dgm:pt>
    <dgm:pt modelId="{26CC0453-B237-4D7E-A51E-501D729F1972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গ্রানাইট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DA4A1589-2217-42D6-9708-AE1B704E08FA}" type="parTrans" cxnId="{A8919E42-4D67-4247-B245-C0CB252DB541}">
      <dgm:prSet/>
      <dgm:spPr/>
      <dgm:t>
        <a:bodyPr/>
        <a:lstStyle/>
        <a:p>
          <a:endParaRPr lang="en-US"/>
        </a:p>
      </dgm:t>
    </dgm:pt>
    <dgm:pt modelId="{9B6A36BE-BBC6-4587-AE0B-5B4D88180559}" type="sibTrans" cxnId="{A8919E42-4D67-4247-B245-C0CB252DB541}">
      <dgm:prSet/>
      <dgm:spPr/>
      <dgm:t>
        <a:bodyPr/>
        <a:lstStyle/>
        <a:p>
          <a:endParaRPr lang="en-US"/>
        </a:p>
      </dgm:t>
    </dgm:pt>
    <dgm:pt modelId="{B55D34A4-58AA-43C7-BE3B-CCB3D4267F98}" type="pres">
      <dgm:prSet presAssocID="{061BF23D-679E-49D6-AEAA-843F825052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6A81C-19F3-48D7-AC25-7AAC0A83E0D5}" type="pres">
      <dgm:prSet presAssocID="{6D3F1F84-89E9-4E1F-ADB5-EC4BE091F57D}" presName="comp" presStyleCnt="0"/>
      <dgm:spPr/>
    </dgm:pt>
    <dgm:pt modelId="{866132A1-2CD7-4C9A-8969-ACB478F08C93}" type="pres">
      <dgm:prSet presAssocID="{6D3F1F84-89E9-4E1F-ADB5-EC4BE091F57D}" presName="box" presStyleLbl="node1" presStyleIdx="0" presStyleCnt="3" custLinFactNeighborY="4000"/>
      <dgm:spPr/>
      <dgm:t>
        <a:bodyPr/>
        <a:lstStyle/>
        <a:p>
          <a:endParaRPr lang="en-US"/>
        </a:p>
      </dgm:t>
    </dgm:pt>
    <dgm:pt modelId="{1303F7D9-4755-4411-8188-B21417674636}" type="pres">
      <dgm:prSet presAssocID="{6D3F1F84-89E9-4E1F-ADB5-EC4BE091F57D}" presName="img" presStyleLbl="fgImgPlace1" presStyleIdx="0" presStyleCnt="3"/>
      <dgm:spPr/>
    </dgm:pt>
    <dgm:pt modelId="{A4EA3A77-58DE-43E0-84AB-7B83E95EF3DE}" type="pres">
      <dgm:prSet presAssocID="{6D3F1F84-89E9-4E1F-ADB5-EC4BE091F5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DE450-6CE3-4353-BDDF-4DCC9D1453BE}" type="pres">
      <dgm:prSet presAssocID="{C6A79F0E-A232-43D8-B529-D521BC865903}" presName="spacer" presStyleCnt="0"/>
      <dgm:spPr/>
    </dgm:pt>
    <dgm:pt modelId="{28B0C5D5-0C75-4973-8665-59D3CA65278A}" type="pres">
      <dgm:prSet presAssocID="{38297CBA-F94E-4888-B3C5-F791750FABBE}" presName="comp" presStyleCnt="0"/>
      <dgm:spPr/>
    </dgm:pt>
    <dgm:pt modelId="{76D6CAD1-D308-469B-811E-E8413994C369}" type="pres">
      <dgm:prSet presAssocID="{38297CBA-F94E-4888-B3C5-F791750FABBE}" presName="box" presStyleLbl="node1" presStyleIdx="1" presStyleCnt="3"/>
      <dgm:spPr/>
      <dgm:t>
        <a:bodyPr/>
        <a:lstStyle/>
        <a:p>
          <a:endParaRPr lang="en-US"/>
        </a:p>
      </dgm:t>
    </dgm:pt>
    <dgm:pt modelId="{5716E886-EFEA-427C-81C1-3EC63F6C82EC}" type="pres">
      <dgm:prSet presAssocID="{38297CBA-F94E-4888-B3C5-F791750FABBE}" presName="img" presStyleLbl="fgImgPlace1" presStyleIdx="1" presStyleCnt="3"/>
      <dgm:spPr/>
    </dgm:pt>
    <dgm:pt modelId="{7F0C18E0-BAC5-4048-8CD8-C9D3A5C94D16}" type="pres">
      <dgm:prSet presAssocID="{38297CBA-F94E-4888-B3C5-F791750FABB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B2E56-6B54-4E86-A401-02A44F7BB92D}" type="pres">
      <dgm:prSet presAssocID="{00F70830-CCB6-4F10-919E-D8FADC7A4365}" presName="spacer" presStyleCnt="0"/>
      <dgm:spPr/>
    </dgm:pt>
    <dgm:pt modelId="{2431EBDD-47D1-47BF-B219-F45CFC23340D}" type="pres">
      <dgm:prSet presAssocID="{26CC0453-B237-4D7E-A51E-501D729F1972}" presName="comp" presStyleCnt="0"/>
      <dgm:spPr/>
    </dgm:pt>
    <dgm:pt modelId="{985B968A-4B51-4C07-80F3-560D845ED0BA}" type="pres">
      <dgm:prSet presAssocID="{26CC0453-B237-4D7E-A51E-501D729F1972}" presName="box" presStyleLbl="node1" presStyleIdx="2" presStyleCnt="3"/>
      <dgm:spPr/>
      <dgm:t>
        <a:bodyPr/>
        <a:lstStyle/>
        <a:p>
          <a:endParaRPr lang="en-US"/>
        </a:p>
      </dgm:t>
    </dgm:pt>
    <dgm:pt modelId="{7B79B256-4063-46EB-8046-F047E0D9BE0C}" type="pres">
      <dgm:prSet presAssocID="{26CC0453-B237-4D7E-A51E-501D729F1972}" presName="img" presStyleLbl="fgImgPlace1" presStyleIdx="2" presStyleCnt="3"/>
      <dgm:spPr/>
      <dgm:t>
        <a:bodyPr/>
        <a:lstStyle/>
        <a:p>
          <a:endParaRPr lang="en-US"/>
        </a:p>
      </dgm:t>
    </dgm:pt>
    <dgm:pt modelId="{4513BF0A-D278-4D54-9054-DBA0F060C799}" type="pres">
      <dgm:prSet presAssocID="{26CC0453-B237-4D7E-A51E-501D729F19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8AEA2-D85D-4547-B462-89E5CBCECC14}" type="presOf" srcId="{6D3F1F84-89E9-4E1F-ADB5-EC4BE091F57D}" destId="{A4EA3A77-58DE-43E0-84AB-7B83E95EF3DE}" srcOrd="1" destOrd="0" presId="urn:microsoft.com/office/officeart/2005/8/layout/vList4"/>
    <dgm:cxn modelId="{5BEEB895-A5A0-4943-BF27-E16174BAD043}" srcId="{061BF23D-679E-49D6-AEAA-843F825052F5}" destId="{38297CBA-F94E-4888-B3C5-F791750FABBE}" srcOrd="1" destOrd="0" parTransId="{4369A8EF-2EF2-49F7-88E1-62AEA70DF0DB}" sibTransId="{00F70830-CCB6-4F10-919E-D8FADC7A4365}"/>
    <dgm:cxn modelId="{7209E634-EBD9-48D9-9B0F-11C0248A6C44}" type="presOf" srcId="{26CC0453-B237-4D7E-A51E-501D729F1972}" destId="{985B968A-4B51-4C07-80F3-560D845ED0BA}" srcOrd="0" destOrd="0" presId="urn:microsoft.com/office/officeart/2005/8/layout/vList4"/>
    <dgm:cxn modelId="{B3FB4D1E-5DB4-4D5D-AB6F-BA6B4C930C72}" type="presOf" srcId="{38297CBA-F94E-4888-B3C5-F791750FABBE}" destId="{76D6CAD1-D308-469B-811E-E8413994C369}" srcOrd="0" destOrd="0" presId="urn:microsoft.com/office/officeart/2005/8/layout/vList4"/>
    <dgm:cxn modelId="{E5259E4D-D805-4F11-8C7C-58C9BC6A6AE8}" type="presOf" srcId="{6D3F1F84-89E9-4E1F-ADB5-EC4BE091F57D}" destId="{866132A1-2CD7-4C9A-8969-ACB478F08C93}" srcOrd="0" destOrd="0" presId="urn:microsoft.com/office/officeart/2005/8/layout/vList4"/>
    <dgm:cxn modelId="{B3220D83-F9DB-4238-A74D-3AD80C8D967D}" srcId="{061BF23D-679E-49D6-AEAA-843F825052F5}" destId="{6D3F1F84-89E9-4E1F-ADB5-EC4BE091F57D}" srcOrd="0" destOrd="0" parTransId="{06D2FE01-9745-4ED7-9F17-05EFD011FBF9}" sibTransId="{C6A79F0E-A232-43D8-B529-D521BC865903}"/>
    <dgm:cxn modelId="{12008C5E-F75D-45BD-BEDA-39BD42126225}" type="presOf" srcId="{061BF23D-679E-49D6-AEAA-843F825052F5}" destId="{B55D34A4-58AA-43C7-BE3B-CCB3D4267F98}" srcOrd="0" destOrd="0" presId="urn:microsoft.com/office/officeart/2005/8/layout/vList4"/>
    <dgm:cxn modelId="{E09F578F-D8AB-4264-8FB2-36177FAE10DF}" type="presOf" srcId="{26CC0453-B237-4D7E-A51E-501D729F1972}" destId="{4513BF0A-D278-4D54-9054-DBA0F060C799}" srcOrd="1" destOrd="0" presId="urn:microsoft.com/office/officeart/2005/8/layout/vList4"/>
    <dgm:cxn modelId="{A8919E42-4D67-4247-B245-C0CB252DB541}" srcId="{061BF23D-679E-49D6-AEAA-843F825052F5}" destId="{26CC0453-B237-4D7E-A51E-501D729F1972}" srcOrd="2" destOrd="0" parTransId="{DA4A1589-2217-42D6-9708-AE1B704E08FA}" sibTransId="{9B6A36BE-BBC6-4587-AE0B-5B4D88180559}"/>
    <dgm:cxn modelId="{3077C479-935D-4F27-BFB5-5ABD628F7A2D}" type="presOf" srcId="{38297CBA-F94E-4888-B3C5-F791750FABBE}" destId="{7F0C18E0-BAC5-4048-8CD8-C9D3A5C94D16}" srcOrd="1" destOrd="0" presId="urn:microsoft.com/office/officeart/2005/8/layout/vList4"/>
    <dgm:cxn modelId="{B798F845-54D4-4F4D-951F-C69CD5F086A8}" type="presParOf" srcId="{B55D34A4-58AA-43C7-BE3B-CCB3D4267F98}" destId="{0536A81C-19F3-48D7-AC25-7AAC0A83E0D5}" srcOrd="0" destOrd="0" presId="urn:microsoft.com/office/officeart/2005/8/layout/vList4"/>
    <dgm:cxn modelId="{581D4A70-8EBC-4B57-8EEB-C6715949F259}" type="presParOf" srcId="{0536A81C-19F3-48D7-AC25-7AAC0A83E0D5}" destId="{866132A1-2CD7-4C9A-8969-ACB478F08C93}" srcOrd="0" destOrd="0" presId="urn:microsoft.com/office/officeart/2005/8/layout/vList4"/>
    <dgm:cxn modelId="{49336839-EC17-426C-9D2A-D8A184D33A2A}" type="presParOf" srcId="{0536A81C-19F3-48D7-AC25-7AAC0A83E0D5}" destId="{1303F7D9-4755-4411-8188-B21417674636}" srcOrd="1" destOrd="0" presId="urn:microsoft.com/office/officeart/2005/8/layout/vList4"/>
    <dgm:cxn modelId="{6070CC6C-14C6-4833-A6EF-6BD7094EAEC6}" type="presParOf" srcId="{0536A81C-19F3-48D7-AC25-7AAC0A83E0D5}" destId="{A4EA3A77-58DE-43E0-84AB-7B83E95EF3DE}" srcOrd="2" destOrd="0" presId="urn:microsoft.com/office/officeart/2005/8/layout/vList4"/>
    <dgm:cxn modelId="{539878F0-C5FD-456F-876C-3AD18B8436B9}" type="presParOf" srcId="{B55D34A4-58AA-43C7-BE3B-CCB3D4267F98}" destId="{411DE450-6CE3-4353-BDDF-4DCC9D1453BE}" srcOrd="1" destOrd="0" presId="urn:microsoft.com/office/officeart/2005/8/layout/vList4"/>
    <dgm:cxn modelId="{194B1112-87C1-4CED-AF08-8502BEF6D539}" type="presParOf" srcId="{B55D34A4-58AA-43C7-BE3B-CCB3D4267F98}" destId="{28B0C5D5-0C75-4973-8665-59D3CA65278A}" srcOrd="2" destOrd="0" presId="urn:microsoft.com/office/officeart/2005/8/layout/vList4"/>
    <dgm:cxn modelId="{64AC8775-0A20-4D7B-AE2B-5F846B1B107A}" type="presParOf" srcId="{28B0C5D5-0C75-4973-8665-59D3CA65278A}" destId="{76D6CAD1-D308-469B-811E-E8413994C369}" srcOrd="0" destOrd="0" presId="urn:microsoft.com/office/officeart/2005/8/layout/vList4"/>
    <dgm:cxn modelId="{B7932766-5C3E-45EE-8B8D-A679ABE78851}" type="presParOf" srcId="{28B0C5D5-0C75-4973-8665-59D3CA65278A}" destId="{5716E886-EFEA-427C-81C1-3EC63F6C82EC}" srcOrd="1" destOrd="0" presId="urn:microsoft.com/office/officeart/2005/8/layout/vList4"/>
    <dgm:cxn modelId="{ADEE1D19-2B06-4ACD-B8E6-35574F930DC9}" type="presParOf" srcId="{28B0C5D5-0C75-4973-8665-59D3CA65278A}" destId="{7F0C18E0-BAC5-4048-8CD8-C9D3A5C94D16}" srcOrd="2" destOrd="0" presId="urn:microsoft.com/office/officeart/2005/8/layout/vList4"/>
    <dgm:cxn modelId="{E162466A-4D08-4186-81E6-52B83A7A529D}" type="presParOf" srcId="{B55D34A4-58AA-43C7-BE3B-CCB3D4267F98}" destId="{595B2E56-6B54-4E86-A401-02A44F7BB92D}" srcOrd="3" destOrd="0" presId="urn:microsoft.com/office/officeart/2005/8/layout/vList4"/>
    <dgm:cxn modelId="{272E83EC-88E7-4A8F-8012-23B8EAC57588}" type="presParOf" srcId="{B55D34A4-58AA-43C7-BE3B-CCB3D4267F98}" destId="{2431EBDD-47D1-47BF-B219-F45CFC23340D}" srcOrd="4" destOrd="0" presId="urn:microsoft.com/office/officeart/2005/8/layout/vList4"/>
    <dgm:cxn modelId="{8F6D78BE-5320-45F7-9D43-CBBD581ABC8F}" type="presParOf" srcId="{2431EBDD-47D1-47BF-B219-F45CFC23340D}" destId="{985B968A-4B51-4C07-80F3-560D845ED0BA}" srcOrd="0" destOrd="0" presId="urn:microsoft.com/office/officeart/2005/8/layout/vList4"/>
    <dgm:cxn modelId="{BBCA9A93-366E-4253-BB4E-A224DE952258}" type="presParOf" srcId="{2431EBDD-47D1-47BF-B219-F45CFC23340D}" destId="{7B79B256-4063-46EB-8046-F047E0D9BE0C}" srcOrd="1" destOrd="0" presId="urn:microsoft.com/office/officeart/2005/8/layout/vList4"/>
    <dgm:cxn modelId="{CD956738-E399-4B67-A296-93DA319A2E13}" type="presParOf" srcId="{2431EBDD-47D1-47BF-B219-F45CFC23340D}" destId="{4513BF0A-D278-4D54-9054-DBA0F060C7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34ED4-69B4-4536-94E8-A658A6899D55}">
      <dsp:nvSpPr>
        <dsp:cNvPr id="0" name=""/>
        <dsp:cNvSpPr/>
      </dsp:nvSpPr>
      <dsp:spPr>
        <a:xfrm>
          <a:off x="36018" y="51238"/>
          <a:ext cx="2042999" cy="1812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335208" y="316742"/>
        <a:ext cx="1444619" cy="1281970"/>
      </dsp:txXfrm>
    </dsp:sp>
    <dsp:sp modelId="{FA5FEB8F-EF0D-47CE-B635-922F5D371968}">
      <dsp:nvSpPr>
        <dsp:cNvPr id="0" name=""/>
        <dsp:cNvSpPr/>
      </dsp:nvSpPr>
      <dsp:spPr>
        <a:xfrm>
          <a:off x="821431" y="1930320"/>
          <a:ext cx="472172" cy="472172"/>
        </a:xfrm>
        <a:prstGeom prst="mathPlus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84017" y="2110879"/>
        <a:ext cx="347000" cy="111054"/>
      </dsp:txXfrm>
    </dsp:sp>
    <dsp:sp modelId="{6D58E7E2-5A48-47B6-AB71-67C4ADD985D8}">
      <dsp:nvSpPr>
        <dsp:cNvPr id="0" name=""/>
        <dsp:cNvSpPr/>
      </dsp:nvSpPr>
      <dsp:spPr>
        <a:xfrm>
          <a:off x="0" y="2497552"/>
          <a:ext cx="2107084" cy="1544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08575" y="2723690"/>
        <a:ext cx="1489934" cy="1091889"/>
      </dsp:txXfrm>
    </dsp:sp>
    <dsp:sp modelId="{19D95742-6233-4CF2-A49C-B627C2A65DEE}">
      <dsp:nvSpPr>
        <dsp:cNvPr id="0" name=""/>
        <dsp:cNvSpPr/>
      </dsp:nvSpPr>
      <dsp:spPr>
        <a:xfrm rot="21584882">
          <a:off x="2230197" y="1889308"/>
          <a:ext cx="261004" cy="302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30197" y="1950048"/>
        <a:ext cx="182703" cy="181705"/>
      </dsp:txXfrm>
    </dsp:sp>
    <dsp:sp modelId="{78081063-901F-4E87-801C-D4717C411D30}">
      <dsp:nvSpPr>
        <dsp:cNvPr id="0" name=""/>
        <dsp:cNvSpPr/>
      </dsp:nvSpPr>
      <dsp:spPr>
        <a:xfrm>
          <a:off x="2599513" y="638261"/>
          <a:ext cx="3492510" cy="2787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0979" y="1046477"/>
        <a:ext cx="2469578" cy="1971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32A1-2CD7-4C9A-8969-ACB478F08C93}">
      <dsp:nvSpPr>
        <dsp:cNvPr id="0" name=""/>
        <dsp:cNvSpPr/>
      </dsp:nvSpPr>
      <dsp:spPr>
        <a:xfrm>
          <a:off x="0" y="507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চুনাপাথর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1346200" y="50799"/>
        <a:ext cx="4749800" cy="1269999"/>
      </dsp:txXfrm>
    </dsp:sp>
    <dsp:sp modelId="{1303F7D9-4755-4411-8188-B21417674636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6CAD1-D308-469B-811E-E8413994C369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কয়লা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1346200" y="1396999"/>
        <a:ext cx="4749800" cy="1269999"/>
      </dsp:txXfrm>
    </dsp:sp>
    <dsp:sp modelId="{5716E886-EFEA-427C-81C1-3EC63F6C82EC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B968A-4B51-4C07-80F3-560D845ED0B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গ্রানাইট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1346200" y="2793999"/>
        <a:ext cx="4749800" cy="1269999"/>
      </dsp:txXfrm>
    </dsp:sp>
    <dsp:sp modelId="{7B79B256-4063-46EB-8046-F047E0D9BE0C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C64D-09B9-41B7-81FE-A6A4B9F5F19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A948-9310-4CCB-B89F-8D5ECC83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A948-9310-4CCB-B89F-8D5ECC834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A948-9310-4CCB-B89F-8D5ECC834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A948-9310-4CCB-B89F-8D5ECC834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কণ্টেণ্টস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A948-9310-4CCB-B89F-8D5ECC834C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5"/>
            <a:ext cx="9144000" cy="67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4"/>
            <a:ext cx="9144000" cy="68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2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74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38801"/>
            <a:ext cx="9144000" cy="81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DOEL\Downloads\Small_Red_R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5"/>
            <a:ext cx="9144000" cy="68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791200"/>
            <a:ext cx="8001000" cy="1045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জানাই ফুলেল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14432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18" y="2780071"/>
            <a:ext cx="1558269" cy="13716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308555" y="2832307"/>
            <a:ext cx="9144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762000"/>
            <a:ext cx="30480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</a:rPr>
              <a:t>আগ্নেয় শিলা </a:t>
            </a:r>
            <a:endParaRPr lang="en-US" sz="4400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4600" y="1676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Left Arrow 10"/>
          <p:cNvSpPr/>
          <p:nvPr/>
        </p:nvSpPr>
        <p:spPr>
          <a:xfrm>
            <a:off x="6400800" y="1828800"/>
            <a:ext cx="638174" cy="659069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1707"/>
            <a:ext cx="1371599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51671"/>
            <a:ext cx="1371600" cy="1029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304800"/>
            <a:ext cx="2622754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অন্তঃজ শিলা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5715000"/>
            <a:ext cx="285135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বহিঃজ শিলা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96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320"/>
            <a:ext cx="8991600" cy="70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34297"/>
            <a:ext cx="54864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100" y="2133600"/>
            <a:ext cx="6934200" cy="381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শিলার ভাগগুলো উল্লেখ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1371600" y="3048000"/>
            <a:ext cx="762000" cy="838200"/>
          </a:xfrm>
          <a:prstGeom prst="quadArrow">
            <a:avLst/>
          </a:prstGeom>
          <a:solidFill>
            <a:srgbClr val="D43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03189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67181"/>
            <a:ext cx="8000999" cy="61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" y="76200"/>
            <a:ext cx="8931644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9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942628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7650577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1219200" cy="1066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799"/>
            <a:ext cx="1219200" cy="914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43401"/>
            <a:ext cx="121920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7912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7924800" cy="472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 শিলার রাসায়নিক </a:t>
            </a:r>
            <a:endParaRPr lang="en-US" sz="5400" b="1" dirty="0" smtClean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ধাপটি  বিশ্লেষন কর ।</a:t>
            </a:r>
            <a:endParaRPr lang="en-US" sz="54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2743200"/>
            <a:ext cx="1295400" cy="838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5791200" cy="137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8153400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MV Boli" pitchFamily="2" charset="0"/>
                <a:cs typeface="NikoshBAN" pitchFamily="2" charset="0"/>
              </a:rPr>
              <a:t>১।শিলা কাকে বলে?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MV Boli" pitchFamily="2" charset="0"/>
                <a:cs typeface="NikoshBAN" pitchFamily="2" charset="0"/>
              </a:rPr>
              <a:t>২।আগ্নেয় শিলা কত প্রকার?কী কী ?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MV Boli" pitchFamily="2" charset="0"/>
                <a:cs typeface="NikoshBAN" pitchFamily="2" charset="0"/>
              </a:rPr>
              <a:t>৩।কোন শিলাকে প্রাথমিক শিলা বলা হয়?</a:t>
            </a:r>
            <a:endParaRPr lang="en-US" sz="54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57912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91813"/>
            <a:ext cx="8153400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পাললিক শিলার ব্যবহারের মাধ্যমে কি ভাবে জিনিসের নতুনন্ত সৃষ্ঠি হয় বুঝিয়ে লিখ?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" y="0"/>
            <a:ext cx="812306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000" y="53340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3488085"/>
            <a:ext cx="2590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বিষয়ঃসামাজিক বিজ্ঞান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শ্রেণিঃ-দশম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সময়ঃ-৪৫মিঃ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07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152400"/>
            <a:ext cx="35052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পরিচতি</a:t>
            </a:r>
            <a:endParaRPr lang="en-US" sz="8800" b="1" dirty="0">
              <a:ln w="18000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2017-07-10-17-00-32-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352800" cy="2819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549" y="3318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লায়লা নাজমুন নাহার</a:t>
            </a:r>
          </a:p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বিরল সরকারী ডিগ্রী কলেজ</a:t>
            </a:r>
          </a:p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প্রভাসক (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IICT)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</a:p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ফোনঃ০১৭২৮৮৬৭৮৯৮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 lailanazmunaoyn@gmail.com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137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29718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48006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কী দেখতে পাচ্ছ ?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752600"/>
            <a:ext cx="2971800" cy="44146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52600"/>
            <a:ext cx="2971799" cy="4419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10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152400"/>
            <a:ext cx="8001000" cy="6324600"/>
          </a:xfrm>
          <a:prstGeom prst="horizontalScroll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400" b="1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</a:t>
            </a:r>
            <a:endParaRPr lang="en-US" sz="34400" b="1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748273">
            <a:off x="270901" y="1295401"/>
            <a:ext cx="2438400" cy="1071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492910"/>
            <a:ext cx="8882216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১।শিলা কি তা বলতে পারবে ।</a:t>
            </a:r>
            <a:endParaRPr lang="en-US" sz="4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।শিলার শ্রেণিবিভাগ উল্লেখ করতে পারবে।</a:t>
            </a:r>
          </a:p>
          <a:p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২।আগ্নেয় শিলা সংক্ষেপে বর্ণনা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1128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3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65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76981"/>
            <a:ext cx="59436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609600" y="1905000"/>
            <a:ext cx="8382000" cy="4038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শিলা কাকে বলে?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0"/>
            <a:ext cx="90628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34316" y="303724"/>
            <a:ext cx="2286000" cy="5355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 শিলা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145</Words>
  <Application>Microsoft Office PowerPoint</Application>
  <PresentationFormat>On-screen Show (4:3)</PresentationFormat>
  <Paragraphs>44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SAIFUL</cp:lastModifiedBy>
  <cp:revision>159</cp:revision>
  <dcterms:created xsi:type="dcterms:W3CDTF">2006-08-16T00:00:00Z</dcterms:created>
  <dcterms:modified xsi:type="dcterms:W3CDTF">2017-07-20T08:32:02Z</dcterms:modified>
</cp:coreProperties>
</file>