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0" r:id="rId4"/>
    <p:sldId id="262" r:id="rId5"/>
    <p:sldId id="256" r:id="rId6"/>
    <p:sldId id="257" r:id="rId7"/>
    <p:sldId id="258" r:id="rId8"/>
    <p:sldId id="259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90DBD-47B6-4FDA-82F7-A02B02FE476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816B4-3356-45B8-916F-BD56D4B23A2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Xanthomonas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orizae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দ্বারা এ রোগ 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BC714AF-374B-40C9-8431-0A639D8CE990}" type="parTrans" cxnId="{8BA56CEC-AFA2-4E9B-AF5C-665CFBC836A7}">
      <dgm:prSet/>
      <dgm:spPr/>
      <dgm:t>
        <a:bodyPr/>
        <a:lstStyle/>
        <a:p>
          <a:endParaRPr lang="en-US"/>
        </a:p>
      </dgm:t>
    </dgm:pt>
    <dgm:pt modelId="{5D8AF952-AC60-4C77-A3BD-F95AEDA09990}" type="sibTrans" cxnId="{8BA56CEC-AFA2-4E9B-AF5C-665CFBC836A7}">
      <dgm:prSet/>
      <dgm:spPr/>
      <dgm:t>
        <a:bodyPr/>
        <a:lstStyle/>
        <a:p>
          <a:endParaRPr lang="en-US"/>
        </a:p>
      </dgm:t>
    </dgm:pt>
    <dgm:pt modelId="{165DD6E0-B3F2-4944-8032-2DA7A9E16EF2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এটি দন্ডাকৃতির,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1.2 X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০.৩-০.৫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Βm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, মোটা ও খাটো</a:t>
          </a:r>
          <a:endParaRPr lang="en-US" sz="2800" dirty="0"/>
        </a:p>
      </dgm:t>
    </dgm:pt>
    <dgm:pt modelId="{BF2A8C07-2CAA-4EE9-9225-AD956907DE4C}" type="parTrans" cxnId="{14B66810-7440-445B-A810-C24F840E076E}">
      <dgm:prSet/>
      <dgm:spPr/>
      <dgm:t>
        <a:bodyPr/>
        <a:lstStyle/>
        <a:p>
          <a:endParaRPr lang="en-US"/>
        </a:p>
      </dgm:t>
    </dgm:pt>
    <dgm:pt modelId="{339C0CC7-FBA2-43E3-9D42-9C5D6B0444A1}" type="sibTrans" cxnId="{14B66810-7440-445B-A810-C24F840E076E}">
      <dgm:prSet/>
      <dgm:spPr/>
      <dgm:t>
        <a:bodyPr/>
        <a:lstStyle/>
        <a:p>
          <a:endParaRPr lang="en-US"/>
        </a:p>
      </dgm:t>
    </dgm:pt>
    <dgm:pt modelId="{BA17DF34-D350-4068-A0CA-D14F620C29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এরা গ্রাম নেগেটিভ,স্পোর হয় না, একক ভাবে থাকে</a:t>
          </a:r>
          <a:endParaRPr lang="en-US" sz="2800" dirty="0"/>
        </a:p>
      </dgm:t>
    </dgm:pt>
    <dgm:pt modelId="{04878973-F076-4CB3-942C-CAF96165C975}" type="parTrans" cxnId="{11841ADB-EC43-4CF9-8A3C-DC8AE65C5496}">
      <dgm:prSet/>
      <dgm:spPr/>
      <dgm:t>
        <a:bodyPr/>
        <a:lstStyle/>
        <a:p>
          <a:endParaRPr lang="en-US"/>
        </a:p>
      </dgm:t>
    </dgm:pt>
    <dgm:pt modelId="{DC77F812-0763-4480-BBC4-BB5E8EE7C740}" type="sibTrans" cxnId="{11841ADB-EC43-4CF9-8A3C-DC8AE65C5496}">
      <dgm:prSet/>
      <dgm:spPr/>
      <dgm:t>
        <a:bodyPr/>
        <a:lstStyle/>
        <a:p>
          <a:endParaRPr lang="en-US"/>
        </a:p>
      </dgm:t>
    </dgm:pt>
    <dgm:pt modelId="{A4540551-A84F-4DC5-9190-7ECA8C33311F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এদের একটি ফ্ল্যাজেলাম থাকে, কোন ক্যাপসিউল নাই </a:t>
          </a:r>
          <a:endParaRPr lang="en-US" sz="2800" dirty="0"/>
        </a:p>
      </dgm:t>
    </dgm:pt>
    <dgm:pt modelId="{18773ABE-86D1-4094-A5BD-90A1523D6B09}" type="parTrans" cxnId="{034D6688-238A-4ED7-BD60-94CBD0ACADAE}">
      <dgm:prSet/>
      <dgm:spPr/>
      <dgm:t>
        <a:bodyPr/>
        <a:lstStyle/>
        <a:p>
          <a:endParaRPr lang="en-US"/>
        </a:p>
      </dgm:t>
    </dgm:pt>
    <dgm:pt modelId="{73D97EC6-4F73-4D53-90C9-609EE3FD1589}" type="sibTrans" cxnId="{034D6688-238A-4ED7-BD60-94CBD0ACADAE}">
      <dgm:prSet/>
      <dgm:spPr/>
      <dgm:t>
        <a:bodyPr/>
        <a:lstStyle/>
        <a:p>
          <a:endParaRPr lang="en-US"/>
        </a:p>
      </dgm:t>
    </dgm:pt>
    <dgm:pt modelId="{B901C987-D404-4363-95B3-4DA12E0252FE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অ্যাগার মাধ্যমে গোলাকার, মসৃন, হলুদাভ ও চকচকে কলোনি উৎপন্ন করে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9BF63B2-1C54-42BD-9A81-0E2FF95E8A76}" type="parTrans" cxnId="{53DDAE8E-A48A-4A17-A56F-C58CC124C1E7}">
      <dgm:prSet/>
      <dgm:spPr/>
      <dgm:t>
        <a:bodyPr/>
        <a:lstStyle/>
        <a:p>
          <a:endParaRPr lang="en-US"/>
        </a:p>
      </dgm:t>
    </dgm:pt>
    <dgm:pt modelId="{E5D3B7D1-3104-40F3-B742-B0F1FE900A0D}" type="sibTrans" cxnId="{53DDAE8E-A48A-4A17-A56F-C58CC124C1E7}">
      <dgm:prSet/>
      <dgm:spPr/>
      <dgm:t>
        <a:bodyPr/>
        <a:lstStyle/>
        <a:p>
          <a:endParaRPr lang="en-US"/>
        </a:p>
      </dgm:t>
    </dgm:pt>
    <dgm:pt modelId="{7906F3BA-BF3A-4698-B5CD-372C13821E1E}" type="pres">
      <dgm:prSet presAssocID="{7A190DBD-47B6-4FDA-82F7-A02B02FE47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D7C2C-FF66-4926-A8ED-769B3495F75F}" type="pres">
      <dgm:prSet presAssocID="{1CF816B4-3356-45B8-916F-BD56D4B23A23}" presName="node" presStyleLbl="node1" presStyleIdx="0" presStyleCnt="5" custScaleX="127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F9E16-B893-4608-9544-AB5FCC186223}" type="pres">
      <dgm:prSet presAssocID="{1CF816B4-3356-45B8-916F-BD56D4B23A23}" presName="spNode" presStyleCnt="0"/>
      <dgm:spPr/>
    </dgm:pt>
    <dgm:pt modelId="{7D00226A-3CF9-45EE-BF48-73064CC8F53D}" type="pres">
      <dgm:prSet presAssocID="{5D8AF952-AC60-4C77-A3BD-F95AEDA0999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EE9CB1A-C17D-4666-A048-0EC68855D904}" type="pres">
      <dgm:prSet presAssocID="{165DD6E0-B3F2-4944-8032-2DA7A9E16EF2}" presName="node" presStyleLbl="node1" presStyleIdx="1" presStyleCnt="5" custScaleX="127533" custScaleY="103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A35F9-31B2-42FC-BBB4-36808E7F7250}" type="pres">
      <dgm:prSet presAssocID="{165DD6E0-B3F2-4944-8032-2DA7A9E16EF2}" presName="spNode" presStyleCnt="0"/>
      <dgm:spPr/>
    </dgm:pt>
    <dgm:pt modelId="{068B79EA-C866-4189-80E3-98D5E90838A7}" type="pres">
      <dgm:prSet presAssocID="{339C0CC7-FBA2-43E3-9D42-9C5D6B0444A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5D1E395-0179-48FB-8634-7EBE3527EF19}" type="pres">
      <dgm:prSet presAssocID="{BA17DF34-D350-4068-A0CA-D14F620C296E}" presName="node" presStyleLbl="node1" presStyleIdx="2" presStyleCnt="5" custScaleY="120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B1472-24DA-4ACE-AC18-15A3DDAF98EA}" type="pres">
      <dgm:prSet presAssocID="{BA17DF34-D350-4068-A0CA-D14F620C296E}" presName="spNode" presStyleCnt="0"/>
      <dgm:spPr/>
    </dgm:pt>
    <dgm:pt modelId="{C3E9832B-B225-4770-8186-A17E2F68B828}" type="pres">
      <dgm:prSet presAssocID="{DC77F812-0763-4480-BBC4-BB5E8EE7C74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03DBABA-A49C-493F-B889-95AAE2988675}" type="pres">
      <dgm:prSet presAssocID="{A4540551-A84F-4DC5-9190-7ECA8C33311F}" presName="node" presStyleLbl="node1" presStyleIdx="3" presStyleCnt="5" custScaleY="117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6AB37-7117-4788-B7A4-4E477D1D4851}" type="pres">
      <dgm:prSet presAssocID="{A4540551-A84F-4DC5-9190-7ECA8C33311F}" presName="spNode" presStyleCnt="0"/>
      <dgm:spPr/>
    </dgm:pt>
    <dgm:pt modelId="{CC30DC51-17C5-43AA-AF20-A2BCF35167D8}" type="pres">
      <dgm:prSet presAssocID="{73D97EC6-4F73-4D53-90C9-609EE3FD158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82BD179-7C62-430A-BE9E-931936605AA8}" type="pres">
      <dgm:prSet presAssocID="{B901C987-D404-4363-95B3-4DA12E0252FE}" presName="node" presStyleLbl="node1" presStyleIdx="4" presStyleCnt="5" custScaleY="162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EA56-60E5-4CF4-97F5-78C2626DB8D8}" type="pres">
      <dgm:prSet presAssocID="{B901C987-D404-4363-95B3-4DA12E0252FE}" presName="spNode" presStyleCnt="0"/>
      <dgm:spPr/>
    </dgm:pt>
    <dgm:pt modelId="{6BA707D2-8127-4945-9739-CD0F8E1BD49C}" type="pres">
      <dgm:prSet presAssocID="{E5D3B7D1-3104-40F3-B742-B0F1FE900A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34D6688-238A-4ED7-BD60-94CBD0ACADAE}" srcId="{7A190DBD-47B6-4FDA-82F7-A02B02FE476D}" destId="{A4540551-A84F-4DC5-9190-7ECA8C33311F}" srcOrd="3" destOrd="0" parTransId="{18773ABE-86D1-4094-A5BD-90A1523D6B09}" sibTransId="{73D97EC6-4F73-4D53-90C9-609EE3FD1589}"/>
    <dgm:cxn modelId="{11841ADB-EC43-4CF9-8A3C-DC8AE65C5496}" srcId="{7A190DBD-47B6-4FDA-82F7-A02B02FE476D}" destId="{BA17DF34-D350-4068-A0CA-D14F620C296E}" srcOrd="2" destOrd="0" parTransId="{04878973-F076-4CB3-942C-CAF96165C975}" sibTransId="{DC77F812-0763-4480-BBC4-BB5E8EE7C740}"/>
    <dgm:cxn modelId="{53DDAE8E-A48A-4A17-A56F-C58CC124C1E7}" srcId="{7A190DBD-47B6-4FDA-82F7-A02B02FE476D}" destId="{B901C987-D404-4363-95B3-4DA12E0252FE}" srcOrd="4" destOrd="0" parTransId="{39BF63B2-1C54-42BD-9A81-0E2FF95E8A76}" sibTransId="{E5D3B7D1-3104-40F3-B742-B0F1FE900A0D}"/>
    <dgm:cxn modelId="{4888D169-5CF0-4693-BD44-6378D2707DD5}" type="presOf" srcId="{339C0CC7-FBA2-43E3-9D42-9C5D6B0444A1}" destId="{068B79EA-C866-4189-80E3-98D5E90838A7}" srcOrd="0" destOrd="0" presId="urn:microsoft.com/office/officeart/2005/8/layout/cycle6"/>
    <dgm:cxn modelId="{A5E85324-19A0-4DC0-8DCA-BAEAE43921CF}" type="presOf" srcId="{E5D3B7D1-3104-40F3-B742-B0F1FE900A0D}" destId="{6BA707D2-8127-4945-9739-CD0F8E1BD49C}" srcOrd="0" destOrd="0" presId="urn:microsoft.com/office/officeart/2005/8/layout/cycle6"/>
    <dgm:cxn modelId="{7D6BC0F1-6F04-4DE1-B197-31344202F48C}" type="presOf" srcId="{DC77F812-0763-4480-BBC4-BB5E8EE7C740}" destId="{C3E9832B-B225-4770-8186-A17E2F68B828}" srcOrd="0" destOrd="0" presId="urn:microsoft.com/office/officeart/2005/8/layout/cycle6"/>
    <dgm:cxn modelId="{14B66810-7440-445B-A810-C24F840E076E}" srcId="{7A190DBD-47B6-4FDA-82F7-A02B02FE476D}" destId="{165DD6E0-B3F2-4944-8032-2DA7A9E16EF2}" srcOrd="1" destOrd="0" parTransId="{BF2A8C07-2CAA-4EE9-9225-AD956907DE4C}" sibTransId="{339C0CC7-FBA2-43E3-9D42-9C5D6B0444A1}"/>
    <dgm:cxn modelId="{DBA9C9C6-1397-4E9A-A13B-F3FCE88E4735}" type="presOf" srcId="{B901C987-D404-4363-95B3-4DA12E0252FE}" destId="{482BD179-7C62-430A-BE9E-931936605AA8}" srcOrd="0" destOrd="0" presId="urn:microsoft.com/office/officeart/2005/8/layout/cycle6"/>
    <dgm:cxn modelId="{DBD476B3-C05D-4ED3-8E76-286B26AB451C}" type="presOf" srcId="{A4540551-A84F-4DC5-9190-7ECA8C33311F}" destId="{403DBABA-A49C-493F-B889-95AAE2988675}" srcOrd="0" destOrd="0" presId="urn:microsoft.com/office/officeart/2005/8/layout/cycle6"/>
    <dgm:cxn modelId="{C9955341-3104-41D6-B5DF-C93BE069A8F2}" type="presOf" srcId="{1CF816B4-3356-45B8-916F-BD56D4B23A23}" destId="{6CBD7C2C-FF66-4926-A8ED-769B3495F75F}" srcOrd="0" destOrd="0" presId="urn:microsoft.com/office/officeart/2005/8/layout/cycle6"/>
    <dgm:cxn modelId="{E1A9A65C-44F3-483A-BBB2-FA883C2269DC}" type="presOf" srcId="{165DD6E0-B3F2-4944-8032-2DA7A9E16EF2}" destId="{AEE9CB1A-C17D-4666-A048-0EC68855D904}" srcOrd="0" destOrd="0" presId="urn:microsoft.com/office/officeart/2005/8/layout/cycle6"/>
    <dgm:cxn modelId="{8BA56CEC-AFA2-4E9B-AF5C-665CFBC836A7}" srcId="{7A190DBD-47B6-4FDA-82F7-A02B02FE476D}" destId="{1CF816B4-3356-45B8-916F-BD56D4B23A23}" srcOrd="0" destOrd="0" parTransId="{3BC714AF-374B-40C9-8431-0A639D8CE990}" sibTransId="{5D8AF952-AC60-4C77-A3BD-F95AEDA09990}"/>
    <dgm:cxn modelId="{C59CE37F-C1BF-455A-96E0-F6BC007792D2}" type="presOf" srcId="{7A190DBD-47B6-4FDA-82F7-A02B02FE476D}" destId="{7906F3BA-BF3A-4698-B5CD-372C13821E1E}" srcOrd="0" destOrd="0" presId="urn:microsoft.com/office/officeart/2005/8/layout/cycle6"/>
    <dgm:cxn modelId="{EE2780E7-62AC-418C-AA13-D200ACBA3C0C}" type="presOf" srcId="{73D97EC6-4F73-4D53-90C9-609EE3FD1589}" destId="{CC30DC51-17C5-43AA-AF20-A2BCF35167D8}" srcOrd="0" destOrd="0" presId="urn:microsoft.com/office/officeart/2005/8/layout/cycle6"/>
    <dgm:cxn modelId="{1C1EE2C2-286E-4761-B50C-1EA9C59C57B6}" type="presOf" srcId="{BA17DF34-D350-4068-A0CA-D14F620C296E}" destId="{A5D1E395-0179-48FB-8634-7EBE3527EF19}" srcOrd="0" destOrd="0" presId="urn:microsoft.com/office/officeart/2005/8/layout/cycle6"/>
    <dgm:cxn modelId="{2D31C694-E6C0-4EF5-A132-4072ADEC7611}" type="presOf" srcId="{5D8AF952-AC60-4C77-A3BD-F95AEDA09990}" destId="{7D00226A-3CF9-45EE-BF48-73064CC8F53D}" srcOrd="0" destOrd="0" presId="urn:microsoft.com/office/officeart/2005/8/layout/cycle6"/>
    <dgm:cxn modelId="{120F77E7-1831-4BDA-BC6E-F4C1EAD2DF6C}" type="presParOf" srcId="{7906F3BA-BF3A-4698-B5CD-372C13821E1E}" destId="{6CBD7C2C-FF66-4926-A8ED-769B3495F75F}" srcOrd="0" destOrd="0" presId="urn:microsoft.com/office/officeart/2005/8/layout/cycle6"/>
    <dgm:cxn modelId="{865F46AA-77C3-4500-B6E6-EB990134EEF0}" type="presParOf" srcId="{7906F3BA-BF3A-4698-B5CD-372C13821E1E}" destId="{476F9E16-B893-4608-9544-AB5FCC186223}" srcOrd="1" destOrd="0" presId="urn:microsoft.com/office/officeart/2005/8/layout/cycle6"/>
    <dgm:cxn modelId="{24E80D8F-E2D9-44E0-869E-11B1658BA850}" type="presParOf" srcId="{7906F3BA-BF3A-4698-B5CD-372C13821E1E}" destId="{7D00226A-3CF9-45EE-BF48-73064CC8F53D}" srcOrd="2" destOrd="0" presId="urn:microsoft.com/office/officeart/2005/8/layout/cycle6"/>
    <dgm:cxn modelId="{2849A908-1751-4AEC-9F6B-CA7A540D4028}" type="presParOf" srcId="{7906F3BA-BF3A-4698-B5CD-372C13821E1E}" destId="{AEE9CB1A-C17D-4666-A048-0EC68855D904}" srcOrd="3" destOrd="0" presId="urn:microsoft.com/office/officeart/2005/8/layout/cycle6"/>
    <dgm:cxn modelId="{8626E836-59AE-42D5-A32E-F2163A7EF008}" type="presParOf" srcId="{7906F3BA-BF3A-4698-B5CD-372C13821E1E}" destId="{F35A35F9-31B2-42FC-BBB4-36808E7F7250}" srcOrd="4" destOrd="0" presId="urn:microsoft.com/office/officeart/2005/8/layout/cycle6"/>
    <dgm:cxn modelId="{7245E42C-32E3-4D93-8B62-E760EECC345E}" type="presParOf" srcId="{7906F3BA-BF3A-4698-B5CD-372C13821E1E}" destId="{068B79EA-C866-4189-80E3-98D5E90838A7}" srcOrd="5" destOrd="0" presId="urn:microsoft.com/office/officeart/2005/8/layout/cycle6"/>
    <dgm:cxn modelId="{E74F6604-9451-4A94-BDDC-8A471EDB7B90}" type="presParOf" srcId="{7906F3BA-BF3A-4698-B5CD-372C13821E1E}" destId="{A5D1E395-0179-48FB-8634-7EBE3527EF19}" srcOrd="6" destOrd="0" presId="urn:microsoft.com/office/officeart/2005/8/layout/cycle6"/>
    <dgm:cxn modelId="{87AD0AAF-1F32-42EA-81BD-059D8D68D73B}" type="presParOf" srcId="{7906F3BA-BF3A-4698-B5CD-372C13821E1E}" destId="{8A6B1472-24DA-4ACE-AC18-15A3DDAF98EA}" srcOrd="7" destOrd="0" presId="urn:microsoft.com/office/officeart/2005/8/layout/cycle6"/>
    <dgm:cxn modelId="{6319E573-1309-4145-8FAE-0006008A9DD2}" type="presParOf" srcId="{7906F3BA-BF3A-4698-B5CD-372C13821E1E}" destId="{C3E9832B-B225-4770-8186-A17E2F68B828}" srcOrd="8" destOrd="0" presId="urn:microsoft.com/office/officeart/2005/8/layout/cycle6"/>
    <dgm:cxn modelId="{4BFD5E82-0213-4ACB-A613-774A05D8FB12}" type="presParOf" srcId="{7906F3BA-BF3A-4698-B5CD-372C13821E1E}" destId="{403DBABA-A49C-493F-B889-95AAE2988675}" srcOrd="9" destOrd="0" presId="urn:microsoft.com/office/officeart/2005/8/layout/cycle6"/>
    <dgm:cxn modelId="{5C927230-ED9A-4ECC-84CF-B8EFCAC9CB64}" type="presParOf" srcId="{7906F3BA-BF3A-4698-B5CD-372C13821E1E}" destId="{80B6AB37-7117-4788-B7A4-4E477D1D4851}" srcOrd="10" destOrd="0" presId="urn:microsoft.com/office/officeart/2005/8/layout/cycle6"/>
    <dgm:cxn modelId="{9FC07947-E314-46EA-BB2E-C8451FC23004}" type="presParOf" srcId="{7906F3BA-BF3A-4698-B5CD-372C13821E1E}" destId="{CC30DC51-17C5-43AA-AF20-A2BCF35167D8}" srcOrd="11" destOrd="0" presId="urn:microsoft.com/office/officeart/2005/8/layout/cycle6"/>
    <dgm:cxn modelId="{6D5B9D71-6630-4AAF-9703-1319249AEE0D}" type="presParOf" srcId="{7906F3BA-BF3A-4698-B5CD-372C13821E1E}" destId="{482BD179-7C62-430A-BE9E-931936605AA8}" srcOrd="12" destOrd="0" presId="urn:microsoft.com/office/officeart/2005/8/layout/cycle6"/>
    <dgm:cxn modelId="{D19F5457-2937-444B-9787-B8F0730C0159}" type="presParOf" srcId="{7906F3BA-BF3A-4698-B5CD-372C13821E1E}" destId="{6D5BEA56-60E5-4CF4-97F5-78C2626DB8D8}" srcOrd="13" destOrd="0" presId="urn:microsoft.com/office/officeart/2005/8/layout/cycle6"/>
    <dgm:cxn modelId="{32B9457E-3AD8-4BFE-8EB0-FA25A3481A00}" type="presParOf" srcId="{7906F3BA-BF3A-4698-B5CD-372C13821E1E}" destId="{6BA707D2-8127-4945-9739-CD0F8E1BD49C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81179-0554-4BE6-BD7B-500DC98C199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53CB7-4DB3-4E4E-A9EA-8D51FBB7969C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রোগ লক্ষন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E64FAEA-EA7F-48CB-91B5-0C75B275BCF4}" type="parTrans" cxnId="{42BFD982-AF40-4FE4-81F2-A49403501AA6}">
      <dgm:prSet/>
      <dgm:spPr/>
      <dgm:t>
        <a:bodyPr/>
        <a:lstStyle/>
        <a:p>
          <a:endParaRPr lang="en-US"/>
        </a:p>
      </dgm:t>
    </dgm:pt>
    <dgm:pt modelId="{37D17CBF-6AB9-41A4-9CE9-35896FC3291C}" type="sibTrans" cxnId="{42BFD982-AF40-4FE4-81F2-A49403501AA6}">
      <dgm:prSet/>
      <dgm:spPr/>
      <dgm:t>
        <a:bodyPr/>
        <a:lstStyle/>
        <a:p>
          <a:endParaRPr lang="en-US"/>
        </a:p>
      </dgm:t>
    </dgm:pt>
    <dgm:pt modelId="{87DBFA84-9C64-4B9D-AC12-82DD11E4272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পাতার শীর্ষে প্রথম রোগ লক্ষণ দেখা যায়</a:t>
          </a:r>
          <a:endParaRPr lang="en-US" sz="2800" dirty="0"/>
        </a:p>
      </dgm:t>
    </dgm:pt>
    <dgm:pt modelId="{CB730CDC-7D4F-4B86-A5EF-24AE1823D8F6}" type="parTrans" cxnId="{C9B92BF2-6331-4D7A-9084-358EA53C7788}">
      <dgm:prSet/>
      <dgm:spPr/>
      <dgm:t>
        <a:bodyPr/>
        <a:lstStyle/>
        <a:p>
          <a:endParaRPr lang="en-US"/>
        </a:p>
      </dgm:t>
    </dgm:pt>
    <dgm:pt modelId="{3D2CE1F1-0A09-4076-9EF8-95EAB9D07FB2}" type="sibTrans" cxnId="{C9B92BF2-6331-4D7A-9084-358EA53C7788}">
      <dgm:prSet/>
      <dgm:spPr/>
      <dgm:t>
        <a:bodyPr/>
        <a:lstStyle/>
        <a:p>
          <a:endParaRPr lang="en-US"/>
        </a:p>
      </dgm:t>
    </dgm:pt>
    <dgm:pt modelId="{BCE9B718-1C0B-45EC-9A9F-AAC3CC761604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সকালে সাদা বা অর্ধস্বচ্ছ রস বের হয়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EEE63FD-3D94-4402-BAAE-454D6367B303}" type="parTrans" cxnId="{6CE0BE8F-98E3-4CD3-9090-31C3D798FA3B}">
      <dgm:prSet/>
      <dgm:spPr/>
      <dgm:t>
        <a:bodyPr/>
        <a:lstStyle/>
        <a:p>
          <a:endParaRPr lang="en-US"/>
        </a:p>
      </dgm:t>
    </dgm:pt>
    <dgm:pt modelId="{1C02488E-F199-42AE-9518-C300FDBFD67A}" type="sibTrans" cxnId="{6CE0BE8F-98E3-4CD3-9090-31C3D798FA3B}">
      <dgm:prSet/>
      <dgm:spPr/>
      <dgm:t>
        <a:bodyPr/>
        <a:lstStyle/>
        <a:p>
          <a:endParaRPr lang="en-US"/>
        </a:p>
      </dgm:t>
    </dgm:pt>
    <dgm:pt modelId="{F4093FD7-A50E-4E9A-AA8F-521659C6889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প্রকট আক্রমনে ক্ষতস্থান ধুসর বর্ণের হয়, পাতা শুকিয়ে গাছ মরে যায়</a:t>
          </a:r>
          <a:endParaRPr lang="en-US" sz="2800" dirty="0"/>
        </a:p>
      </dgm:t>
    </dgm:pt>
    <dgm:pt modelId="{C9CD4C30-ADCA-4581-BDA1-7C5BA78AAFC7}" type="parTrans" cxnId="{53754513-88E3-4F37-968A-BAA3EDB093D4}">
      <dgm:prSet/>
      <dgm:spPr/>
      <dgm:t>
        <a:bodyPr/>
        <a:lstStyle/>
        <a:p>
          <a:endParaRPr lang="en-US"/>
        </a:p>
      </dgm:t>
    </dgm:pt>
    <dgm:pt modelId="{D8859D27-05C7-47B5-A54C-C9A90442834B}" type="sibTrans" cxnId="{53754513-88E3-4F37-968A-BAA3EDB093D4}">
      <dgm:prSet/>
      <dgm:spPr/>
      <dgm:t>
        <a:bodyPr/>
        <a:lstStyle/>
        <a:p>
          <a:endParaRPr lang="en-US"/>
        </a:p>
      </dgm:t>
    </dgm:pt>
    <dgm:pt modelId="{F2CEE98C-7E3D-4264-90DF-D29C75AFCF7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ধানের ছড়া বন্ধা হয়, শীষে কোন ফলন হয় না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AD84F0E-980F-4334-91E6-7BD821D67BC5}" type="parTrans" cxnId="{6B73372A-BB24-4BFF-AA31-1DF2781885E0}">
      <dgm:prSet/>
      <dgm:spPr/>
      <dgm:t>
        <a:bodyPr/>
        <a:lstStyle/>
        <a:p>
          <a:endParaRPr lang="en-US"/>
        </a:p>
      </dgm:t>
    </dgm:pt>
    <dgm:pt modelId="{9E0F1B5D-EACA-4CC3-B462-9BA0C66762B3}" type="sibTrans" cxnId="{6B73372A-BB24-4BFF-AA31-1DF2781885E0}">
      <dgm:prSet/>
      <dgm:spPr/>
      <dgm:t>
        <a:bodyPr/>
        <a:lstStyle/>
        <a:p>
          <a:endParaRPr lang="en-US"/>
        </a:p>
      </dgm:t>
    </dgm:pt>
    <dgm:pt modelId="{700045DC-FB60-4E1A-95FE-CA5BCF93477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দাগ ক্রমশ দৈর্ঘ্য ও প্রস্থে বাড়ে এবং ক্রমশ হলুদ বা হলদে সাদা বর্ণের, কিনারা ঢেউ খেলানো  হয়</a:t>
          </a:r>
          <a:endParaRPr lang="en-US" sz="2800" dirty="0"/>
        </a:p>
      </dgm:t>
    </dgm:pt>
    <dgm:pt modelId="{85218B6D-B384-40D8-AC40-2DCE20EBA884}" type="parTrans" cxnId="{E41AD999-45BA-40D2-B9E6-A60383A8AAB1}">
      <dgm:prSet/>
      <dgm:spPr/>
      <dgm:t>
        <a:bodyPr/>
        <a:lstStyle/>
        <a:p>
          <a:endParaRPr lang="en-US"/>
        </a:p>
      </dgm:t>
    </dgm:pt>
    <dgm:pt modelId="{6C00A57B-5E71-4C03-8031-7BFE03CABDD9}" type="sibTrans" cxnId="{E41AD999-45BA-40D2-B9E6-A60383A8AAB1}">
      <dgm:prSet/>
      <dgm:spPr/>
      <dgm:t>
        <a:bodyPr/>
        <a:lstStyle/>
        <a:p>
          <a:endParaRPr lang="en-US"/>
        </a:p>
      </dgm:t>
    </dgm:pt>
    <dgm:pt modelId="{CC5F1D27-87B1-4367-954B-19EB1CA166A9}" type="pres">
      <dgm:prSet presAssocID="{C5C81179-0554-4BE6-BD7B-500DC98C19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1CD30A-1267-4B97-883E-D881ECA2F454}" type="pres">
      <dgm:prSet presAssocID="{1C153CB7-4DB3-4E4E-A9EA-8D51FBB7969C}" presName="centerShape" presStyleLbl="node0" presStyleIdx="0" presStyleCnt="1" custScaleX="116639" custScaleY="91383" custLinFactNeighborX="1211" custLinFactNeighborY="-585"/>
      <dgm:spPr/>
      <dgm:t>
        <a:bodyPr/>
        <a:lstStyle/>
        <a:p>
          <a:endParaRPr lang="en-US"/>
        </a:p>
      </dgm:t>
    </dgm:pt>
    <dgm:pt modelId="{34206ECB-8398-40C5-BB6C-18365B3331DD}" type="pres">
      <dgm:prSet presAssocID="{CB730CDC-7D4F-4B86-A5EF-24AE1823D8F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E36708A-D8BC-4044-8665-C349979D937D}" type="pres">
      <dgm:prSet presAssocID="{CB730CDC-7D4F-4B86-A5EF-24AE1823D8F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DF8562E-C7B7-419A-844C-52DED03B5D89}" type="pres">
      <dgm:prSet presAssocID="{87DBFA84-9C64-4B9D-AC12-82DD11E42721}" presName="node" presStyleLbl="node1" presStyleIdx="0" presStyleCnt="5" custScaleX="125297" custScaleY="104854" custRadScaleRad="91695" custRadScaleInc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C3F9B-B8E9-4D47-B2DB-86214B374503}" type="pres">
      <dgm:prSet presAssocID="{85218B6D-B384-40D8-AC40-2DCE20EBA88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F6F2A16-EA92-4D8A-B73A-8C343350DEE7}" type="pres">
      <dgm:prSet presAssocID="{85218B6D-B384-40D8-AC40-2DCE20EBA88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BB26C11-1A53-46DD-8F8D-8BE357520301}" type="pres">
      <dgm:prSet presAssocID="{700045DC-FB60-4E1A-95FE-CA5BCF93477D}" presName="node" presStyleLbl="node1" presStyleIdx="1" presStyleCnt="5" custScaleX="151886" custScaleY="157944" custRadScaleRad="125550" custRadScaleInc="2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E826-0288-4257-95B3-E648D735C3A2}" type="pres">
      <dgm:prSet presAssocID="{3EEE63FD-3D94-4402-BAAE-454D6367B30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6E522F6-9B68-4D5B-A5E5-2FC51CAAB288}" type="pres">
      <dgm:prSet presAssocID="{3EEE63FD-3D94-4402-BAAE-454D6367B30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180D55A-2716-4291-A636-942F883B225E}" type="pres">
      <dgm:prSet presAssocID="{BCE9B718-1C0B-45EC-9A9F-AAC3CC761604}" presName="node" presStyleLbl="node1" presStyleIdx="2" presStyleCnt="5" custScaleX="162545" custScaleY="116548" custRadScaleRad="122669" custRadScaleInc="-10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35808-1A29-4CA5-8FB2-9FAA05E49BEA}" type="pres">
      <dgm:prSet presAssocID="{C9CD4C30-ADCA-4581-BDA1-7C5BA78AAFC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E7914A7-D53F-4F08-A563-7ACF75F08BA0}" type="pres">
      <dgm:prSet presAssocID="{C9CD4C30-ADCA-4581-BDA1-7C5BA78AAFC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89DDBCB-0182-4651-A366-D53515250807}" type="pres">
      <dgm:prSet presAssocID="{F4093FD7-A50E-4E9A-AA8F-521659C68897}" presName="node" presStyleLbl="node1" presStyleIdx="3" presStyleCnt="5" custScaleX="168056" custScaleY="143735" custRadScaleRad="114577" custRadScaleInc="6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B591C-63F5-42B6-B233-4FAE6D78D35F}" type="pres">
      <dgm:prSet presAssocID="{2AD84F0E-980F-4334-91E6-7BD821D67BC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7E4D050-C23D-43D6-9E01-FDF3F8160372}" type="pres">
      <dgm:prSet presAssocID="{2AD84F0E-980F-4334-91E6-7BD821D67BC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6DD05C0-2397-4638-853E-7A24AAB553CE}" type="pres">
      <dgm:prSet presAssocID="{F2CEE98C-7E3D-4264-90DF-D29C75AFCF72}" presName="node" presStyleLbl="node1" presStyleIdx="4" presStyleCnt="5" custScaleX="138615" custScaleY="124962" custRadScaleRad="124893" custRadScaleInc="39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C8ED4-DE31-4F24-8E92-60E78FF927DF}" type="presOf" srcId="{CB730CDC-7D4F-4B86-A5EF-24AE1823D8F6}" destId="{34206ECB-8398-40C5-BB6C-18365B3331DD}" srcOrd="0" destOrd="0" presId="urn:microsoft.com/office/officeart/2005/8/layout/radial5"/>
    <dgm:cxn modelId="{2BDDF75A-228D-48C4-A3D0-B0AB7E65606F}" type="presOf" srcId="{F4093FD7-A50E-4E9A-AA8F-521659C68897}" destId="{E89DDBCB-0182-4651-A366-D53515250807}" srcOrd="0" destOrd="0" presId="urn:microsoft.com/office/officeart/2005/8/layout/radial5"/>
    <dgm:cxn modelId="{A03CA7A6-1ADC-46AE-B121-8F2B5B7C85BA}" type="presOf" srcId="{3EEE63FD-3D94-4402-BAAE-454D6367B303}" destId="{D733E826-0288-4257-95B3-E648D735C3A2}" srcOrd="0" destOrd="0" presId="urn:microsoft.com/office/officeart/2005/8/layout/radial5"/>
    <dgm:cxn modelId="{C9B92BF2-6331-4D7A-9084-358EA53C7788}" srcId="{1C153CB7-4DB3-4E4E-A9EA-8D51FBB7969C}" destId="{87DBFA84-9C64-4B9D-AC12-82DD11E42721}" srcOrd="0" destOrd="0" parTransId="{CB730CDC-7D4F-4B86-A5EF-24AE1823D8F6}" sibTransId="{3D2CE1F1-0A09-4076-9EF8-95EAB9D07FB2}"/>
    <dgm:cxn modelId="{53754513-88E3-4F37-968A-BAA3EDB093D4}" srcId="{1C153CB7-4DB3-4E4E-A9EA-8D51FBB7969C}" destId="{F4093FD7-A50E-4E9A-AA8F-521659C68897}" srcOrd="3" destOrd="0" parTransId="{C9CD4C30-ADCA-4581-BDA1-7C5BA78AAFC7}" sibTransId="{D8859D27-05C7-47B5-A54C-C9A90442834B}"/>
    <dgm:cxn modelId="{768D47F6-4B64-4F86-A4F3-1EA0C4E0DAAE}" type="presOf" srcId="{3EEE63FD-3D94-4402-BAAE-454D6367B303}" destId="{16E522F6-9B68-4D5B-A5E5-2FC51CAAB288}" srcOrd="1" destOrd="0" presId="urn:microsoft.com/office/officeart/2005/8/layout/radial5"/>
    <dgm:cxn modelId="{914EE8A4-FBB5-4F7F-8B86-F6A08175D861}" type="presOf" srcId="{1C153CB7-4DB3-4E4E-A9EA-8D51FBB7969C}" destId="{1A1CD30A-1267-4B97-883E-D881ECA2F454}" srcOrd="0" destOrd="0" presId="urn:microsoft.com/office/officeart/2005/8/layout/radial5"/>
    <dgm:cxn modelId="{35A81744-0F33-4F1A-8A9D-CA7168B51904}" type="presOf" srcId="{85218B6D-B384-40D8-AC40-2DCE20EBA884}" destId="{8F6F2A16-EA92-4D8A-B73A-8C343350DEE7}" srcOrd="1" destOrd="0" presId="urn:microsoft.com/office/officeart/2005/8/layout/radial5"/>
    <dgm:cxn modelId="{6B73372A-BB24-4BFF-AA31-1DF2781885E0}" srcId="{1C153CB7-4DB3-4E4E-A9EA-8D51FBB7969C}" destId="{F2CEE98C-7E3D-4264-90DF-D29C75AFCF72}" srcOrd="4" destOrd="0" parTransId="{2AD84F0E-980F-4334-91E6-7BD821D67BC5}" sibTransId="{9E0F1B5D-EACA-4CC3-B462-9BA0C66762B3}"/>
    <dgm:cxn modelId="{E23B8BC3-2C8D-4CF5-BD84-4844BB9A9D32}" type="presOf" srcId="{C9CD4C30-ADCA-4581-BDA1-7C5BA78AAFC7}" destId="{AE7914A7-D53F-4F08-A563-7ACF75F08BA0}" srcOrd="1" destOrd="0" presId="urn:microsoft.com/office/officeart/2005/8/layout/radial5"/>
    <dgm:cxn modelId="{C1126054-9073-4CF9-8BA3-62201AA05E39}" type="presOf" srcId="{CB730CDC-7D4F-4B86-A5EF-24AE1823D8F6}" destId="{9E36708A-D8BC-4044-8665-C349979D937D}" srcOrd="1" destOrd="0" presId="urn:microsoft.com/office/officeart/2005/8/layout/radial5"/>
    <dgm:cxn modelId="{6CE0BE8F-98E3-4CD3-9090-31C3D798FA3B}" srcId="{1C153CB7-4DB3-4E4E-A9EA-8D51FBB7969C}" destId="{BCE9B718-1C0B-45EC-9A9F-AAC3CC761604}" srcOrd="2" destOrd="0" parTransId="{3EEE63FD-3D94-4402-BAAE-454D6367B303}" sibTransId="{1C02488E-F199-42AE-9518-C300FDBFD67A}"/>
    <dgm:cxn modelId="{E41AD999-45BA-40D2-B9E6-A60383A8AAB1}" srcId="{1C153CB7-4DB3-4E4E-A9EA-8D51FBB7969C}" destId="{700045DC-FB60-4E1A-95FE-CA5BCF93477D}" srcOrd="1" destOrd="0" parTransId="{85218B6D-B384-40D8-AC40-2DCE20EBA884}" sibTransId="{6C00A57B-5E71-4C03-8031-7BFE03CABDD9}"/>
    <dgm:cxn modelId="{965A2364-A5B4-4BF2-B701-639985BD2A2C}" type="presOf" srcId="{85218B6D-B384-40D8-AC40-2DCE20EBA884}" destId="{4DFC3F9B-B8E9-4D47-B2DB-86214B374503}" srcOrd="0" destOrd="0" presId="urn:microsoft.com/office/officeart/2005/8/layout/radial5"/>
    <dgm:cxn modelId="{A09726BD-4697-412D-BB6A-B833DB4E13F2}" type="presOf" srcId="{2AD84F0E-980F-4334-91E6-7BD821D67BC5}" destId="{F7E4D050-C23D-43D6-9E01-FDF3F8160372}" srcOrd="1" destOrd="0" presId="urn:microsoft.com/office/officeart/2005/8/layout/radial5"/>
    <dgm:cxn modelId="{10818438-77FF-4F6A-9850-71B3F93094EB}" type="presOf" srcId="{C9CD4C30-ADCA-4581-BDA1-7C5BA78AAFC7}" destId="{8D435808-1A29-4CA5-8FB2-9FAA05E49BEA}" srcOrd="0" destOrd="0" presId="urn:microsoft.com/office/officeart/2005/8/layout/radial5"/>
    <dgm:cxn modelId="{F9199790-25BF-4362-AC22-68207620F3F1}" type="presOf" srcId="{2AD84F0E-980F-4334-91E6-7BD821D67BC5}" destId="{8FEB591C-63F5-42B6-B233-4FAE6D78D35F}" srcOrd="0" destOrd="0" presId="urn:microsoft.com/office/officeart/2005/8/layout/radial5"/>
    <dgm:cxn modelId="{42BFD982-AF40-4FE4-81F2-A49403501AA6}" srcId="{C5C81179-0554-4BE6-BD7B-500DC98C1992}" destId="{1C153CB7-4DB3-4E4E-A9EA-8D51FBB7969C}" srcOrd="0" destOrd="0" parTransId="{AE64FAEA-EA7F-48CB-91B5-0C75B275BCF4}" sibTransId="{37D17CBF-6AB9-41A4-9CE9-35896FC3291C}"/>
    <dgm:cxn modelId="{884CD568-B015-45EE-85D3-76C06FF795DD}" type="presOf" srcId="{C5C81179-0554-4BE6-BD7B-500DC98C1992}" destId="{CC5F1D27-87B1-4367-954B-19EB1CA166A9}" srcOrd="0" destOrd="0" presId="urn:microsoft.com/office/officeart/2005/8/layout/radial5"/>
    <dgm:cxn modelId="{F14C2792-BD47-4694-8D09-91808E58D932}" type="presOf" srcId="{700045DC-FB60-4E1A-95FE-CA5BCF93477D}" destId="{1BB26C11-1A53-46DD-8F8D-8BE357520301}" srcOrd="0" destOrd="0" presId="urn:microsoft.com/office/officeart/2005/8/layout/radial5"/>
    <dgm:cxn modelId="{474AECB9-7081-4358-8344-736E28CA7FE9}" type="presOf" srcId="{BCE9B718-1C0B-45EC-9A9F-AAC3CC761604}" destId="{B180D55A-2716-4291-A636-942F883B225E}" srcOrd="0" destOrd="0" presId="urn:microsoft.com/office/officeart/2005/8/layout/radial5"/>
    <dgm:cxn modelId="{1C0D9C50-4B9B-4E27-B376-B61286F88903}" type="presOf" srcId="{87DBFA84-9C64-4B9D-AC12-82DD11E42721}" destId="{FDF8562E-C7B7-419A-844C-52DED03B5D89}" srcOrd="0" destOrd="0" presId="urn:microsoft.com/office/officeart/2005/8/layout/radial5"/>
    <dgm:cxn modelId="{97683900-5D03-4F4A-8296-EC04E865132B}" type="presOf" srcId="{F2CEE98C-7E3D-4264-90DF-D29C75AFCF72}" destId="{36DD05C0-2397-4638-853E-7A24AAB553CE}" srcOrd="0" destOrd="0" presId="urn:microsoft.com/office/officeart/2005/8/layout/radial5"/>
    <dgm:cxn modelId="{43C41F21-914E-4671-8B25-195D75312FD4}" type="presParOf" srcId="{CC5F1D27-87B1-4367-954B-19EB1CA166A9}" destId="{1A1CD30A-1267-4B97-883E-D881ECA2F454}" srcOrd="0" destOrd="0" presId="urn:microsoft.com/office/officeart/2005/8/layout/radial5"/>
    <dgm:cxn modelId="{53C79EDC-5B01-4719-9D76-CC8C720F90EF}" type="presParOf" srcId="{CC5F1D27-87B1-4367-954B-19EB1CA166A9}" destId="{34206ECB-8398-40C5-BB6C-18365B3331DD}" srcOrd="1" destOrd="0" presId="urn:microsoft.com/office/officeart/2005/8/layout/radial5"/>
    <dgm:cxn modelId="{6E9A8EE1-61A3-48AE-9502-487AD9868BD7}" type="presParOf" srcId="{34206ECB-8398-40C5-BB6C-18365B3331DD}" destId="{9E36708A-D8BC-4044-8665-C349979D937D}" srcOrd="0" destOrd="0" presId="urn:microsoft.com/office/officeart/2005/8/layout/radial5"/>
    <dgm:cxn modelId="{A1E3DF5B-14A8-4D87-8C27-ECED4AD1B4B6}" type="presParOf" srcId="{CC5F1D27-87B1-4367-954B-19EB1CA166A9}" destId="{FDF8562E-C7B7-419A-844C-52DED03B5D89}" srcOrd="2" destOrd="0" presId="urn:microsoft.com/office/officeart/2005/8/layout/radial5"/>
    <dgm:cxn modelId="{88F97997-E8CA-41B5-B70C-81DF7C154CFA}" type="presParOf" srcId="{CC5F1D27-87B1-4367-954B-19EB1CA166A9}" destId="{4DFC3F9B-B8E9-4D47-B2DB-86214B374503}" srcOrd="3" destOrd="0" presId="urn:microsoft.com/office/officeart/2005/8/layout/radial5"/>
    <dgm:cxn modelId="{46362736-37C5-4C04-8D1E-B3CFD364B2E0}" type="presParOf" srcId="{4DFC3F9B-B8E9-4D47-B2DB-86214B374503}" destId="{8F6F2A16-EA92-4D8A-B73A-8C343350DEE7}" srcOrd="0" destOrd="0" presId="urn:microsoft.com/office/officeart/2005/8/layout/radial5"/>
    <dgm:cxn modelId="{7CE7D91F-D5F4-485A-9E12-C53555BBF936}" type="presParOf" srcId="{CC5F1D27-87B1-4367-954B-19EB1CA166A9}" destId="{1BB26C11-1A53-46DD-8F8D-8BE357520301}" srcOrd="4" destOrd="0" presId="urn:microsoft.com/office/officeart/2005/8/layout/radial5"/>
    <dgm:cxn modelId="{20CFCEB2-004D-4320-A0B3-15452C188EC7}" type="presParOf" srcId="{CC5F1D27-87B1-4367-954B-19EB1CA166A9}" destId="{D733E826-0288-4257-95B3-E648D735C3A2}" srcOrd="5" destOrd="0" presId="urn:microsoft.com/office/officeart/2005/8/layout/radial5"/>
    <dgm:cxn modelId="{16381037-5B18-45B8-B2BD-150E132C611A}" type="presParOf" srcId="{D733E826-0288-4257-95B3-E648D735C3A2}" destId="{16E522F6-9B68-4D5B-A5E5-2FC51CAAB288}" srcOrd="0" destOrd="0" presId="urn:microsoft.com/office/officeart/2005/8/layout/radial5"/>
    <dgm:cxn modelId="{001350D5-5B3E-4C74-A67B-EFD15C02C1F8}" type="presParOf" srcId="{CC5F1D27-87B1-4367-954B-19EB1CA166A9}" destId="{B180D55A-2716-4291-A636-942F883B225E}" srcOrd="6" destOrd="0" presId="urn:microsoft.com/office/officeart/2005/8/layout/radial5"/>
    <dgm:cxn modelId="{1F8F3439-B09C-4A67-995E-A06538140CE1}" type="presParOf" srcId="{CC5F1D27-87B1-4367-954B-19EB1CA166A9}" destId="{8D435808-1A29-4CA5-8FB2-9FAA05E49BEA}" srcOrd="7" destOrd="0" presId="urn:microsoft.com/office/officeart/2005/8/layout/radial5"/>
    <dgm:cxn modelId="{540AA5BA-E507-4EDA-A243-FAD03A44C596}" type="presParOf" srcId="{8D435808-1A29-4CA5-8FB2-9FAA05E49BEA}" destId="{AE7914A7-D53F-4F08-A563-7ACF75F08BA0}" srcOrd="0" destOrd="0" presId="urn:microsoft.com/office/officeart/2005/8/layout/radial5"/>
    <dgm:cxn modelId="{2B739E1F-9B5D-486D-AF28-AD6B85572877}" type="presParOf" srcId="{CC5F1D27-87B1-4367-954B-19EB1CA166A9}" destId="{E89DDBCB-0182-4651-A366-D53515250807}" srcOrd="8" destOrd="0" presId="urn:microsoft.com/office/officeart/2005/8/layout/radial5"/>
    <dgm:cxn modelId="{75487134-F639-4BBB-86F1-C77C86427B63}" type="presParOf" srcId="{CC5F1D27-87B1-4367-954B-19EB1CA166A9}" destId="{8FEB591C-63F5-42B6-B233-4FAE6D78D35F}" srcOrd="9" destOrd="0" presId="urn:microsoft.com/office/officeart/2005/8/layout/radial5"/>
    <dgm:cxn modelId="{A1F26BD0-6560-44C5-ADFE-EB728452C5D6}" type="presParOf" srcId="{8FEB591C-63F5-42B6-B233-4FAE6D78D35F}" destId="{F7E4D050-C23D-43D6-9E01-FDF3F8160372}" srcOrd="0" destOrd="0" presId="urn:microsoft.com/office/officeart/2005/8/layout/radial5"/>
    <dgm:cxn modelId="{44B27BC7-9A6D-4E55-ABA6-325C53B48A7C}" type="presParOf" srcId="{CC5F1D27-87B1-4367-954B-19EB1CA166A9}" destId="{36DD05C0-2397-4638-853E-7A24AAB553CE}" srcOrd="1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535EE-B0AE-4744-BE36-D3C4601D0AF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09F66-2839-4476-9009-BF3BFD731446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প্রতিকার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EB7575B-6F10-4545-ABAE-B380D8B49DAD}" type="parTrans" cxnId="{C7B7A286-C7E9-4841-A283-CB973C20D468}">
      <dgm:prSet/>
      <dgm:spPr/>
      <dgm:t>
        <a:bodyPr/>
        <a:lstStyle/>
        <a:p>
          <a:endParaRPr lang="en-US"/>
        </a:p>
      </dgm:t>
    </dgm:pt>
    <dgm:pt modelId="{F14CB775-4E8D-4105-A8E2-3E4FD6B81966}" type="sibTrans" cxnId="{C7B7A286-C7E9-4841-A283-CB973C20D468}">
      <dgm:prSet/>
      <dgm:spPr/>
      <dgm:t>
        <a:bodyPr/>
        <a:lstStyle/>
        <a:p>
          <a:endParaRPr lang="en-US"/>
        </a:p>
      </dgm:t>
    </dgm:pt>
    <dgm:pt modelId="{39977DDB-57E2-41AC-8D61-BD22F1D82DD8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রোগ প্রতিরোধক্ষম  জাত চাষ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6635567-9FFE-4FAB-A158-F57DB1F0026B}" type="parTrans" cxnId="{36E8A3B0-F9F3-4C05-A41D-B0B6667CF299}">
      <dgm:prSet/>
      <dgm:spPr/>
      <dgm:t>
        <a:bodyPr/>
        <a:lstStyle/>
        <a:p>
          <a:endParaRPr lang="en-US"/>
        </a:p>
      </dgm:t>
    </dgm:pt>
    <dgm:pt modelId="{291C9740-F2C6-4341-89E8-F63AB55983D3}" type="sibTrans" cxnId="{36E8A3B0-F9F3-4C05-A41D-B0B6667CF299}">
      <dgm:prSet/>
      <dgm:spPr/>
      <dgm:t>
        <a:bodyPr/>
        <a:lstStyle/>
        <a:p>
          <a:endParaRPr lang="en-US"/>
        </a:p>
      </dgm:t>
    </dgm:pt>
    <dgm:pt modelId="{90E73682-FE91-4285-A71E-E35761B782E4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চারা গাছের পাতা ছাটাঁই না করা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A5C6D11-C5D0-495E-9FBF-21016E967684}" type="parTrans" cxnId="{14755B7C-9DCA-4282-8198-4973FB20DDB6}">
      <dgm:prSet/>
      <dgm:spPr/>
      <dgm:t>
        <a:bodyPr/>
        <a:lstStyle/>
        <a:p>
          <a:endParaRPr lang="en-US"/>
        </a:p>
      </dgm:t>
    </dgm:pt>
    <dgm:pt modelId="{1054DD2D-50A6-4FDA-9EDB-86FD813FF352}" type="sibTrans" cxnId="{14755B7C-9DCA-4282-8198-4973FB20DDB6}">
      <dgm:prSet/>
      <dgm:spPr/>
      <dgm:t>
        <a:bodyPr/>
        <a:lstStyle/>
        <a:p>
          <a:endParaRPr lang="en-US"/>
        </a:p>
      </dgm:t>
    </dgm:pt>
    <dgm:pt modelId="{6778FCC9-CC01-4F2D-9E2D-AF7D55224509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বীজ বপনের আগে জমি ভাল ভাবে শুকিয়ে, আগাছা ও পরিত্যক্ত খড় পুড়িয়ে ফেলা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46B7C44-4440-4B81-B80D-07405E97323A}" type="parTrans" cxnId="{5348BB18-33C2-4601-8152-008683BE874F}">
      <dgm:prSet/>
      <dgm:spPr/>
      <dgm:t>
        <a:bodyPr/>
        <a:lstStyle/>
        <a:p>
          <a:endParaRPr lang="en-US"/>
        </a:p>
      </dgm:t>
    </dgm:pt>
    <dgm:pt modelId="{7053D3F3-21A7-4A01-891F-61E76B59EA72}" type="sibTrans" cxnId="{5348BB18-33C2-4601-8152-008683BE874F}">
      <dgm:prSet/>
      <dgm:spPr/>
      <dgm:t>
        <a:bodyPr/>
        <a:lstStyle/>
        <a:p>
          <a:endParaRPr lang="en-US"/>
        </a:p>
      </dgm:t>
    </dgm:pt>
    <dgm:pt modelId="{4BFBFE1E-FB3E-4351-AE0A-AE138DB46A3D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ব্লিচিং পাউডার ও জিঙ্ক সালফেট দিয়ে বীজ শোধন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D9C3ADE-8214-4441-A7A2-4DF4C3B8B9C8}" type="sibTrans" cxnId="{B052EBB3-02BD-4296-A979-16B084117E13}">
      <dgm:prSet/>
      <dgm:spPr/>
      <dgm:t>
        <a:bodyPr/>
        <a:lstStyle/>
        <a:p>
          <a:endParaRPr lang="en-US"/>
        </a:p>
      </dgm:t>
    </dgm:pt>
    <dgm:pt modelId="{96700196-E41F-4550-B359-B6E38BB5533B}" type="parTrans" cxnId="{B052EBB3-02BD-4296-A979-16B084117E13}">
      <dgm:prSet/>
      <dgm:spPr/>
      <dgm:t>
        <a:bodyPr/>
        <a:lstStyle/>
        <a:p>
          <a:endParaRPr lang="en-US"/>
        </a:p>
      </dgm:t>
    </dgm:pt>
    <dgm:pt modelId="{16F88F56-53B0-4CC3-8562-DD36AFEE8511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জমিকে আগাছা মুক্ত রাখা,পানি সীমিত রাখা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ও চারার ঘনত্ব, সার প্রয়োগ বিজ্ঞান সম্মত হওয়া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135CA70-191D-41A3-A7B6-D32CEAD93AA6}" type="parTrans" cxnId="{B366811A-F79C-46AC-820C-5EFED2A355E8}">
      <dgm:prSet/>
      <dgm:spPr/>
      <dgm:t>
        <a:bodyPr/>
        <a:lstStyle/>
        <a:p>
          <a:endParaRPr lang="en-US"/>
        </a:p>
      </dgm:t>
    </dgm:pt>
    <dgm:pt modelId="{05B2B827-1FB6-42C7-8ED3-303238928970}" type="sibTrans" cxnId="{B366811A-F79C-46AC-820C-5EFED2A355E8}">
      <dgm:prSet/>
      <dgm:spPr/>
      <dgm:t>
        <a:bodyPr/>
        <a:lstStyle/>
        <a:p>
          <a:endParaRPr lang="en-US"/>
        </a:p>
      </dgm:t>
    </dgm:pt>
    <dgm:pt modelId="{443595DF-7DC7-4C9E-B27D-1586A3A0561D}" type="pres">
      <dgm:prSet presAssocID="{832535EE-B0AE-4744-BE36-D3C4601D0A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D5C3C-3B22-4420-B5B7-4BAB721F213F}" type="pres">
      <dgm:prSet presAssocID="{832535EE-B0AE-4744-BE36-D3C4601D0AFA}" presName="radial" presStyleCnt="0">
        <dgm:presLayoutVars>
          <dgm:animLvl val="ctr"/>
        </dgm:presLayoutVars>
      </dgm:prSet>
      <dgm:spPr/>
    </dgm:pt>
    <dgm:pt modelId="{DEE5BA67-4649-4E80-B089-789E173551EF}" type="pres">
      <dgm:prSet presAssocID="{81909F66-2839-4476-9009-BF3BFD731446}" presName="centerShape" presStyleLbl="vennNode1" presStyleIdx="0" presStyleCnt="6" custScaleX="78476" custScaleY="48782" custLinFactNeighborX="-6843" custLinFactNeighborY="-4064"/>
      <dgm:spPr/>
      <dgm:t>
        <a:bodyPr/>
        <a:lstStyle/>
        <a:p>
          <a:endParaRPr lang="en-US"/>
        </a:p>
      </dgm:t>
    </dgm:pt>
    <dgm:pt modelId="{30941380-78FC-4F64-BBAF-E319A219D11A}" type="pres">
      <dgm:prSet presAssocID="{39977DDB-57E2-41AC-8D61-BD22F1D82DD8}" presName="node" presStyleLbl="vennNode1" presStyleIdx="1" presStyleCnt="6" custScaleX="125451" custRadScaleRad="122729" custRadScaleInc="56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F2CAA-37EB-43B7-A774-1ACC2CA02FBE}" type="pres">
      <dgm:prSet presAssocID="{4BFBFE1E-FB3E-4351-AE0A-AE138DB46A3D}" presName="node" presStyleLbl="vennNode1" presStyleIdx="2" presStyleCnt="6" custScaleX="150903" custScaleY="126235" custRadScaleRad="122488" custRadScaleInc="34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30BAE-D253-4583-BBE8-F8C15BE6BFAC}" type="pres">
      <dgm:prSet presAssocID="{90E73682-FE91-4285-A71E-E35761B782E4}" presName="node" presStyleLbl="vennNode1" presStyleIdx="3" presStyleCnt="6" custScaleX="142419" custRadScaleRad="120403" custRadScaleInc="56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32205-34C8-4BE6-ACE6-8D773D1D78C4}" type="pres">
      <dgm:prSet presAssocID="{16F88F56-53B0-4CC3-8562-DD36AFEE8511}" presName="node" presStyleLbl="vennNode1" presStyleIdx="4" presStyleCnt="6" custScaleX="149088" custScaleY="133169" custRadScaleRad="129713" custRadScaleInc="5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4F39D-1B60-4572-9997-A21FDA6D8EE4}" type="pres">
      <dgm:prSet presAssocID="{6778FCC9-CC01-4F2D-9E2D-AF7D55224509}" presName="node" presStyleLbl="vennNode1" presStyleIdx="5" presStyleCnt="6" custScaleX="167871" custScaleY="116969" custRadScaleRad="123122" custRadScaleInc="4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6811A-F79C-46AC-820C-5EFED2A355E8}" srcId="{81909F66-2839-4476-9009-BF3BFD731446}" destId="{16F88F56-53B0-4CC3-8562-DD36AFEE8511}" srcOrd="3" destOrd="0" parTransId="{5135CA70-191D-41A3-A7B6-D32CEAD93AA6}" sibTransId="{05B2B827-1FB6-42C7-8ED3-303238928970}"/>
    <dgm:cxn modelId="{5348BB18-33C2-4601-8152-008683BE874F}" srcId="{81909F66-2839-4476-9009-BF3BFD731446}" destId="{6778FCC9-CC01-4F2D-9E2D-AF7D55224509}" srcOrd="4" destOrd="0" parTransId="{A46B7C44-4440-4B81-B80D-07405E97323A}" sibTransId="{7053D3F3-21A7-4A01-891F-61E76B59EA72}"/>
    <dgm:cxn modelId="{36E8A3B0-F9F3-4C05-A41D-B0B6667CF299}" srcId="{81909F66-2839-4476-9009-BF3BFD731446}" destId="{39977DDB-57E2-41AC-8D61-BD22F1D82DD8}" srcOrd="0" destOrd="0" parTransId="{96635567-9FFE-4FAB-A158-F57DB1F0026B}" sibTransId="{291C9740-F2C6-4341-89E8-F63AB55983D3}"/>
    <dgm:cxn modelId="{B052EBB3-02BD-4296-A979-16B084117E13}" srcId="{81909F66-2839-4476-9009-BF3BFD731446}" destId="{4BFBFE1E-FB3E-4351-AE0A-AE138DB46A3D}" srcOrd="1" destOrd="0" parTransId="{96700196-E41F-4550-B359-B6E38BB5533B}" sibTransId="{5D9C3ADE-8214-4441-A7A2-4DF4C3B8B9C8}"/>
    <dgm:cxn modelId="{C7B7A286-C7E9-4841-A283-CB973C20D468}" srcId="{832535EE-B0AE-4744-BE36-D3C4601D0AFA}" destId="{81909F66-2839-4476-9009-BF3BFD731446}" srcOrd="0" destOrd="0" parTransId="{BEB7575B-6F10-4545-ABAE-B380D8B49DAD}" sibTransId="{F14CB775-4E8D-4105-A8E2-3E4FD6B81966}"/>
    <dgm:cxn modelId="{06AA12C0-830A-4D26-B310-94A0EED000E8}" type="presOf" srcId="{4BFBFE1E-FB3E-4351-AE0A-AE138DB46A3D}" destId="{EA4F2CAA-37EB-43B7-A774-1ACC2CA02FBE}" srcOrd="0" destOrd="0" presId="urn:microsoft.com/office/officeart/2005/8/layout/radial3"/>
    <dgm:cxn modelId="{CAA53344-D85D-48E0-AB44-D5FD166358D0}" type="presOf" srcId="{832535EE-B0AE-4744-BE36-D3C4601D0AFA}" destId="{443595DF-7DC7-4C9E-B27D-1586A3A0561D}" srcOrd="0" destOrd="0" presId="urn:microsoft.com/office/officeart/2005/8/layout/radial3"/>
    <dgm:cxn modelId="{F7719165-0945-4176-9BFE-7EA18B4A97EB}" type="presOf" srcId="{16F88F56-53B0-4CC3-8562-DD36AFEE8511}" destId="{9D132205-34C8-4BE6-ACE6-8D773D1D78C4}" srcOrd="0" destOrd="0" presId="urn:microsoft.com/office/officeart/2005/8/layout/radial3"/>
    <dgm:cxn modelId="{14755B7C-9DCA-4282-8198-4973FB20DDB6}" srcId="{81909F66-2839-4476-9009-BF3BFD731446}" destId="{90E73682-FE91-4285-A71E-E35761B782E4}" srcOrd="2" destOrd="0" parTransId="{BA5C6D11-C5D0-495E-9FBF-21016E967684}" sibTransId="{1054DD2D-50A6-4FDA-9EDB-86FD813FF352}"/>
    <dgm:cxn modelId="{6CEBD7F7-CE06-42B6-93F8-00A079EE06A4}" type="presOf" srcId="{81909F66-2839-4476-9009-BF3BFD731446}" destId="{DEE5BA67-4649-4E80-B089-789E173551EF}" srcOrd="0" destOrd="0" presId="urn:microsoft.com/office/officeart/2005/8/layout/radial3"/>
    <dgm:cxn modelId="{013BE846-6FDC-49B9-BEEB-38244EA19BFC}" type="presOf" srcId="{90E73682-FE91-4285-A71E-E35761B782E4}" destId="{2DD30BAE-D253-4583-BBE8-F8C15BE6BFAC}" srcOrd="0" destOrd="0" presId="urn:microsoft.com/office/officeart/2005/8/layout/radial3"/>
    <dgm:cxn modelId="{09ED218A-4B32-4236-BE13-B94C3293ACB8}" type="presOf" srcId="{39977DDB-57E2-41AC-8D61-BD22F1D82DD8}" destId="{30941380-78FC-4F64-BBAF-E319A219D11A}" srcOrd="0" destOrd="0" presId="urn:microsoft.com/office/officeart/2005/8/layout/radial3"/>
    <dgm:cxn modelId="{06FF9456-0CD1-4092-821F-95616413DF47}" type="presOf" srcId="{6778FCC9-CC01-4F2D-9E2D-AF7D55224509}" destId="{27D4F39D-1B60-4572-9997-A21FDA6D8EE4}" srcOrd="0" destOrd="0" presId="urn:microsoft.com/office/officeart/2005/8/layout/radial3"/>
    <dgm:cxn modelId="{E8C33580-4AD1-4B5C-B033-6E9BBC26E175}" type="presParOf" srcId="{443595DF-7DC7-4C9E-B27D-1586A3A0561D}" destId="{ABFD5C3C-3B22-4420-B5B7-4BAB721F213F}" srcOrd="0" destOrd="0" presId="urn:microsoft.com/office/officeart/2005/8/layout/radial3"/>
    <dgm:cxn modelId="{E9E26320-5AFD-4B02-9728-21FA365ED06C}" type="presParOf" srcId="{ABFD5C3C-3B22-4420-B5B7-4BAB721F213F}" destId="{DEE5BA67-4649-4E80-B089-789E173551EF}" srcOrd="0" destOrd="0" presId="urn:microsoft.com/office/officeart/2005/8/layout/radial3"/>
    <dgm:cxn modelId="{300247D3-2590-4094-8773-2723A03DC6E8}" type="presParOf" srcId="{ABFD5C3C-3B22-4420-B5B7-4BAB721F213F}" destId="{30941380-78FC-4F64-BBAF-E319A219D11A}" srcOrd="1" destOrd="0" presId="urn:microsoft.com/office/officeart/2005/8/layout/radial3"/>
    <dgm:cxn modelId="{492792E6-29E4-405D-8238-377A2981B556}" type="presParOf" srcId="{ABFD5C3C-3B22-4420-B5B7-4BAB721F213F}" destId="{EA4F2CAA-37EB-43B7-A774-1ACC2CA02FBE}" srcOrd="2" destOrd="0" presId="urn:microsoft.com/office/officeart/2005/8/layout/radial3"/>
    <dgm:cxn modelId="{9F0B5312-F1E5-4272-AF8B-D42CFD79A21A}" type="presParOf" srcId="{ABFD5C3C-3B22-4420-B5B7-4BAB721F213F}" destId="{2DD30BAE-D253-4583-BBE8-F8C15BE6BFAC}" srcOrd="3" destOrd="0" presId="urn:microsoft.com/office/officeart/2005/8/layout/radial3"/>
    <dgm:cxn modelId="{F22A8208-5B97-445D-92A6-D1F7E02DDB3D}" type="presParOf" srcId="{ABFD5C3C-3B22-4420-B5B7-4BAB721F213F}" destId="{9D132205-34C8-4BE6-ACE6-8D773D1D78C4}" srcOrd="4" destOrd="0" presId="urn:microsoft.com/office/officeart/2005/8/layout/radial3"/>
    <dgm:cxn modelId="{233C4D37-5448-48FF-A4C0-B77BF740DECA}" type="presParOf" srcId="{ABFD5C3C-3B22-4420-B5B7-4BAB721F213F}" destId="{27D4F39D-1B60-4572-9997-A21FDA6D8EE4}" srcOrd="5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G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8732"/>
            <a:ext cx="8686800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52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জীববিজ্ঞানের ক্লাসে স্বাগতম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কোন অনুজীবের কারনে ধানের ব্লাইট রোগ হয়?</a:t>
            </a:r>
          </a:p>
          <a:p>
            <a:pPr marL="457200" indent="-457200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ধানের ব্লাইটরোগ সৃষ্টিকারী ব্যাক্টেরিয়ার বৈশিষ্ট্য বল।</a:t>
            </a:r>
          </a:p>
          <a:p>
            <a:pPr marL="457200" indent="-457200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ধানের ব্লাইট রোগের লক্ষণ বর্ণনা কর।</a:t>
            </a:r>
          </a:p>
          <a:p>
            <a:pPr marL="457200" indent="-457200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ধানের ব্লাইট রোগ থেকে রক্ষা পেতে আমাদের কি করা প্রয়োজন?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33397" y="1828800"/>
            <a:ext cx="792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ছুটির দিনে মাঠে গিয়ে কৃষকের কাছ থেকে ধানের ব্লাইট রোগের বিস্তারিত 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সংগ্রহ করে (দলে ) লিখে আনবে।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MG0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549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752600"/>
            <a:ext cx="4724400" cy="3814703"/>
            <a:chOff x="152400" y="762000"/>
            <a:chExt cx="4724400" cy="3814703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2514600"/>
              <a:ext cx="47244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মোহাম্মদ  মাহফুজুর রাহমান  খান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সহকারী অধ্যাপক,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উদ্ভিদবিজ্ঞান,    ঢাকা  উদ্যান সরকারি মহাবিদ্যালয়, 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মোহাম্মদপুর,  ঢাকা-১২০৭।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shahina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762000"/>
              <a:ext cx="1600200" cy="1600200"/>
            </a:xfrm>
            <a:prstGeom prst="rect">
              <a:avLst/>
            </a:prstGeom>
          </p:spPr>
        </p:pic>
      </p:grpSp>
      <p:sp>
        <p:nvSpPr>
          <p:cNvPr id="5" name="TextBox 6"/>
          <p:cNvSpPr txBox="1"/>
          <p:nvPr/>
        </p:nvSpPr>
        <p:spPr>
          <a:xfrm>
            <a:off x="5715000" y="23622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জীববিজ্ঞান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৪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৪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সময়-৪৫মিনিট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57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smtClean="0">
                <a:latin typeface="NikoshBAN" pitchFamily="2" charset="0"/>
                <a:cs typeface="NikoshBAN" pitchFamily="2" charset="0"/>
              </a:rPr>
              <a:t>ধানের ব্যাক্টেরিয়াল ব্লাইট রোগ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ব্লাইট রোগের কারণ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ব্লাইট রোগের পরজীবী সম্পর্কে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ব্লাইট রোগের লক্ষণ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ব্লাইট রোগের প্রতিকার ব্যাখ্যা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228600"/>
          <a:ext cx="8610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3505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 গাছের ব্লাইট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D7C2C-FF66-4926-A8ED-769B3495F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00226A-3CF9-45EE-BF48-73064CC8F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E9CB1A-C17D-4666-A048-0EC68855D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B79EA-C866-4189-80E3-98D5E908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1E395-0179-48FB-8634-7EBE3527E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E9832B-B225-4770-8186-A17E2F68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DBABA-A49C-493F-B889-95AAE298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0DC51-17C5-43AA-AF20-A2BCF351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BD179-7C62-430A-BE9E-931936605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07D2-8127-4945-9739-CD0F8E1B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524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bliFig-2-a-Rice-Leaf-infected-with-Brown-Spot-b-Diamond-shaped-of-leaf-blast-caused-by.png"/>
          <p:cNvPicPr>
            <a:picLocks noChangeAspect="1"/>
          </p:cNvPicPr>
          <p:nvPr/>
        </p:nvPicPr>
        <p:blipFill>
          <a:blip r:embed="rId6"/>
          <a:srcRect l="31872" r="-1992"/>
          <a:stretch>
            <a:fillRect/>
          </a:stretch>
        </p:blipFill>
        <p:spPr>
          <a:xfrm>
            <a:off x="3200400" y="1"/>
            <a:ext cx="3185682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blidisease-and-pest-rice-bla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143000"/>
            <a:ext cx="29718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blight.jpg"/>
          <p:cNvPicPr>
            <a:picLocks noChangeAspect="1"/>
          </p:cNvPicPr>
          <p:nvPr/>
        </p:nvPicPr>
        <p:blipFill>
          <a:blip r:embed="rId8"/>
          <a:srcRect t="10760" r="18644"/>
          <a:stretch>
            <a:fillRect/>
          </a:stretch>
        </p:blipFill>
        <p:spPr>
          <a:xfrm>
            <a:off x="5181600" y="3657600"/>
            <a:ext cx="3657600" cy="3390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bliP 4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3048000"/>
            <a:ext cx="3657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BPB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09600"/>
            <a:ext cx="3200400" cy="2341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CD30A-1267-4B97-883E-D881ECA2F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06ECB-8398-40C5-BB6C-18365B333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F8562E-C7B7-419A-844C-52DED03B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FC3F9B-B8E9-4D47-B2DB-86214B374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26C11-1A53-46DD-8F8D-8BE3575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33E826-0288-4257-95B3-E648D735C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80D55A-2716-4291-A636-942F883B2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35808-1A29-4CA5-8FB2-9FAA05E4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DDBCB-0182-4651-A366-D5351525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B591C-63F5-42B6-B233-4FAE6D78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DD05C0-2397-4638-853E-7A24AAB55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bliCO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0"/>
            <a:ext cx="3383280" cy="2537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8113026-paddy-ric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2438403"/>
            <a:ext cx="3291840" cy="2859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bunches-of-lush-green-rice-seedlings-in-a-rice-field-takeo-province-c5jg3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4206241"/>
            <a:ext cx="3566160" cy="2485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liimages5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19400"/>
            <a:ext cx="28956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cott_gable_rice_fields_1200px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" y="0"/>
            <a:ext cx="3717266" cy="246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E5BA67-4649-4E80-B089-789E17355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941380-78FC-4F64-BBAF-E319A219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F2CAA-37EB-43B7-A774-1ACC2CA02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D30BAE-D253-4583-BBE8-F8C15BE6B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32205-34C8-4BE6-ACE6-8D773D1D7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D4F39D-1B60-4572-9997-A21FDA6D8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00400" y="2271714"/>
          <a:ext cx="1828800" cy="154305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8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ব্লাইট রোগের জীবনুটির চিত্র অংকন করে ক্লাসে উপস্থাপন কর।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705600" y="4038600"/>
            <a:ext cx="1892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308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48</cp:revision>
  <dcterms:created xsi:type="dcterms:W3CDTF">2006-08-16T00:00:00Z</dcterms:created>
  <dcterms:modified xsi:type="dcterms:W3CDTF">2017-07-07T15:44:35Z</dcterms:modified>
</cp:coreProperties>
</file>