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6" r:id="rId4"/>
    <p:sldId id="258" r:id="rId5"/>
    <p:sldId id="259" r:id="rId6"/>
    <p:sldId id="263" r:id="rId7"/>
    <p:sldId id="275" r:id="rId8"/>
    <p:sldId id="260" r:id="rId9"/>
    <p:sldId id="262" r:id="rId10"/>
    <p:sldId id="264" r:id="rId11"/>
    <p:sldId id="266" r:id="rId12"/>
    <p:sldId id="270" r:id="rId13"/>
    <p:sldId id="267" r:id="rId14"/>
    <p:sldId id="269" r:id="rId15"/>
    <p:sldId id="265" r:id="rId16"/>
    <p:sldId id="271" r:id="rId17"/>
    <p:sldId id="268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6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51383" y="3894129"/>
            <a:ext cx="2743200" cy="365125"/>
          </a:xfrm>
          <a:prstGeom prst="rect">
            <a:avLst/>
          </a:prstGeom>
        </p:spPr>
        <p:txBody>
          <a:bodyPr/>
          <a:lstStyle/>
          <a:p>
            <a:fld id="{3216C2E3-9CDB-4C3B-A97D-0D3BB559A06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2" y="37629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3344" y="2608455"/>
            <a:ext cx="2743200" cy="365125"/>
          </a:xfrm>
          <a:prstGeom prst="rect">
            <a:avLst/>
          </a:prstGeom>
        </p:spPr>
        <p:txBody>
          <a:bodyPr/>
          <a:lstStyle/>
          <a:p>
            <a:fld id="{F27E4FC2-D59C-440C-BF05-AE46823C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79" y="1406187"/>
            <a:ext cx="940573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0479" y="1034946"/>
            <a:ext cx="9008166" cy="22808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51383" y="3894129"/>
            <a:ext cx="2743200" cy="365125"/>
          </a:xfrm>
          <a:prstGeom prst="rect">
            <a:avLst/>
          </a:prstGeom>
        </p:spPr>
        <p:txBody>
          <a:bodyPr/>
          <a:lstStyle/>
          <a:p>
            <a:fld id="{3216C2E3-9CDB-4C3B-A97D-0D3BB559A06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2" y="37629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3344" y="2608455"/>
            <a:ext cx="2743200" cy="365125"/>
          </a:xfrm>
          <a:prstGeom prst="rect">
            <a:avLst/>
          </a:prstGeom>
        </p:spPr>
        <p:txBody>
          <a:bodyPr/>
          <a:lstStyle/>
          <a:p>
            <a:fld id="{F27E4FC2-D59C-440C-BF05-AE46823C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2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51383" y="3894129"/>
            <a:ext cx="2743200" cy="365125"/>
          </a:xfrm>
          <a:prstGeom prst="rect">
            <a:avLst/>
          </a:prstGeom>
        </p:spPr>
        <p:txBody>
          <a:bodyPr/>
          <a:lstStyle/>
          <a:p>
            <a:fld id="{3216C2E3-9CDB-4C3B-A97D-0D3BB559A06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2" y="37629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3344" y="2608455"/>
            <a:ext cx="2743200" cy="365125"/>
          </a:xfrm>
          <a:prstGeom prst="rect">
            <a:avLst/>
          </a:prstGeom>
        </p:spPr>
        <p:txBody>
          <a:bodyPr/>
          <a:lstStyle/>
          <a:p>
            <a:fld id="{F27E4FC2-D59C-440C-BF05-AE46823C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0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79" y="1406187"/>
            <a:ext cx="940573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479" y="1034946"/>
            <a:ext cx="9008166" cy="228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51383" y="3894129"/>
            <a:ext cx="2743200" cy="365125"/>
          </a:xfrm>
          <a:prstGeom prst="rect">
            <a:avLst/>
          </a:prstGeom>
        </p:spPr>
        <p:txBody>
          <a:bodyPr/>
          <a:lstStyle/>
          <a:p>
            <a:fld id="{3216C2E3-9CDB-4C3B-A97D-0D3BB559A06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2" y="37629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3344" y="2608455"/>
            <a:ext cx="2743200" cy="365125"/>
          </a:xfrm>
          <a:prstGeom prst="rect">
            <a:avLst/>
          </a:prstGeom>
        </p:spPr>
        <p:txBody>
          <a:bodyPr/>
          <a:lstStyle/>
          <a:p>
            <a:fld id="{F27E4FC2-D59C-440C-BF05-AE46823C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51383" y="3894129"/>
            <a:ext cx="2743200" cy="365125"/>
          </a:xfrm>
          <a:prstGeom prst="rect">
            <a:avLst/>
          </a:prstGeom>
        </p:spPr>
        <p:txBody>
          <a:bodyPr/>
          <a:lstStyle/>
          <a:p>
            <a:fld id="{3216C2E3-9CDB-4C3B-A97D-0D3BB559A06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2" y="37629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3344" y="2608455"/>
            <a:ext cx="2743200" cy="365125"/>
          </a:xfrm>
          <a:prstGeom prst="rect">
            <a:avLst/>
          </a:prstGeom>
        </p:spPr>
        <p:txBody>
          <a:bodyPr/>
          <a:lstStyle/>
          <a:p>
            <a:fld id="{F27E4FC2-D59C-440C-BF05-AE46823C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9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79" y="1406187"/>
            <a:ext cx="940573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51383" y="3894129"/>
            <a:ext cx="2743200" cy="365125"/>
          </a:xfrm>
          <a:prstGeom prst="rect">
            <a:avLst/>
          </a:prstGeom>
        </p:spPr>
        <p:txBody>
          <a:bodyPr/>
          <a:lstStyle/>
          <a:p>
            <a:fld id="{3216C2E3-9CDB-4C3B-A97D-0D3BB559A06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2" y="37629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13344" y="2608455"/>
            <a:ext cx="2743200" cy="365125"/>
          </a:xfrm>
          <a:prstGeom prst="rect">
            <a:avLst/>
          </a:prstGeom>
        </p:spPr>
        <p:txBody>
          <a:bodyPr/>
          <a:lstStyle/>
          <a:p>
            <a:fld id="{F27E4FC2-D59C-440C-BF05-AE46823C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0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51383" y="3894129"/>
            <a:ext cx="2743200" cy="365125"/>
          </a:xfrm>
          <a:prstGeom prst="rect">
            <a:avLst/>
          </a:prstGeom>
        </p:spPr>
        <p:txBody>
          <a:bodyPr/>
          <a:lstStyle/>
          <a:p>
            <a:fld id="{3216C2E3-9CDB-4C3B-A97D-0D3BB559A06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2" y="37629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13344" y="2608455"/>
            <a:ext cx="2743200" cy="365125"/>
          </a:xfrm>
          <a:prstGeom prst="rect">
            <a:avLst/>
          </a:prstGeom>
        </p:spPr>
        <p:txBody>
          <a:bodyPr/>
          <a:lstStyle/>
          <a:p>
            <a:fld id="{F27E4FC2-D59C-440C-BF05-AE46823C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7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79" y="1406187"/>
            <a:ext cx="940573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51383" y="3894129"/>
            <a:ext cx="2743200" cy="365125"/>
          </a:xfrm>
          <a:prstGeom prst="rect">
            <a:avLst/>
          </a:prstGeom>
        </p:spPr>
        <p:txBody>
          <a:bodyPr/>
          <a:lstStyle/>
          <a:p>
            <a:fld id="{3216C2E3-9CDB-4C3B-A97D-0D3BB559A06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2" y="37629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13344" y="2608455"/>
            <a:ext cx="2743200" cy="365125"/>
          </a:xfrm>
          <a:prstGeom prst="rect">
            <a:avLst/>
          </a:prstGeom>
        </p:spPr>
        <p:txBody>
          <a:bodyPr/>
          <a:lstStyle/>
          <a:p>
            <a:fld id="{F27E4FC2-D59C-440C-BF05-AE46823C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0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51383" y="3894129"/>
            <a:ext cx="2743200" cy="365125"/>
          </a:xfrm>
          <a:prstGeom prst="rect">
            <a:avLst/>
          </a:prstGeom>
        </p:spPr>
        <p:txBody>
          <a:bodyPr/>
          <a:lstStyle/>
          <a:p>
            <a:fld id="{3216C2E3-9CDB-4C3B-A97D-0D3BB559A06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2" y="37629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13344" y="2608455"/>
            <a:ext cx="2743200" cy="365125"/>
          </a:xfrm>
          <a:prstGeom prst="rect">
            <a:avLst/>
          </a:prstGeom>
        </p:spPr>
        <p:txBody>
          <a:bodyPr/>
          <a:lstStyle/>
          <a:p>
            <a:fld id="{F27E4FC2-D59C-440C-BF05-AE46823C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51383" y="3894129"/>
            <a:ext cx="2743200" cy="365125"/>
          </a:xfrm>
          <a:prstGeom prst="rect">
            <a:avLst/>
          </a:prstGeom>
        </p:spPr>
        <p:txBody>
          <a:bodyPr/>
          <a:lstStyle/>
          <a:p>
            <a:fld id="{3216C2E3-9CDB-4C3B-A97D-0D3BB559A06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2" y="37629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13344" y="2608455"/>
            <a:ext cx="2743200" cy="365125"/>
          </a:xfrm>
          <a:prstGeom prst="rect">
            <a:avLst/>
          </a:prstGeom>
        </p:spPr>
        <p:txBody>
          <a:bodyPr/>
          <a:lstStyle/>
          <a:p>
            <a:fld id="{F27E4FC2-D59C-440C-BF05-AE46823C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51383" y="3894129"/>
            <a:ext cx="2743200" cy="365125"/>
          </a:xfrm>
          <a:prstGeom prst="rect">
            <a:avLst/>
          </a:prstGeom>
        </p:spPr>
        <p:txBody>
          <a:bodyPr/>
          <a:lstStyle/>
          <a:p>
            <a:fld id="{3216C2E3-9CDB-4C3B-A97D-0D3BB559A067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2" y="37629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13344" y="2608455"/>
            <a:ext cx="2743200" cy="365125"/>
          </a:xfrm>
          <a:prstGeom prst="rect">
            <a:avLst/>
          </a:prstGeom>
        </p:spPr>
        <p:txBody>
          <a:bodyPr/>
          <a:lstStyle/>
          <a:p>
            <a:fld id="{F27E4FC2-D59C-440C-BF05-AE46823C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2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0"/>
            <a:ext cx="12178748" cy="6858000"/>
          </a:xfrm>
          <a:prstGeom prst="rect">
            <a:avLst/>
          </a:prstGeom>
        </p:spPr>
      </p:pic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123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39147" y="150449"/>
            <a:ext cx="11913705" cy="6557101"/>
          </a:xfrm>
          <a:prstGeom prst="frame">
            <a:avLst>
              <a:gd name="adj1" fmla="val 1990"/>
            </a:avLst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37321" y="6556919"/>
            <a:ext cx="11317356" cy="225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ধীরেন্দ্র</a:t>
            </a:r>
            <a:r>
              <a:rPr lang="en-US" sz="20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তালুকদার,প্রধান</a:t>
            </a:r>
            <a:r>
              <a:rPr lang="en-US" sz="20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শিক্ষক,হাছনফাতেমাপুর</a:t>
            </a:r>
            <a:r>
              <a:rPr lang="en-US" sz="20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জগন্নাথপ্যর,সুনামগঞ্জ</a:t>
            </a:r>
            <a:r>
              <a:rPr lang="en-US" sz="20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মোবাইল-০১৭১৯৭৪০১২৫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0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9860" y="3212065"/>
            <a:ext cx="1635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9485" y="3217241"/>
            <a:ext cx="1896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9950" y="3222417"/>
            <a:ext cx="135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9485" y="3222417"/>
            <a:ext cx="1785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জানাচ্ছি ।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6659" y="3260034"/>
            <a:ext cx="127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7014" y="3222417"/>
            <a:ext cx="127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9485" y="3222417"/>
            <a:ext cx="2143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আছ-তো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349" y="1657913"/>
            <a:ext cx="4134150" cy="5276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37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208 L -0.21979 -0.27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4 0.03102 L -0.09635 -0.279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04245 -0.27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1586 -0.27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28321 -0.285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41563 -0.281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209 L 0.52825 -0.281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54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9" y="436972"/>
            <a:ext cx="8271725" cy="5977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ight Arrow 4"/>
          <p:cNvSpPr/>
          <p:nvPr/>
        </p:nvSpPr>
        <p:spPr>
          <a:xfrm>
            <a:off x="437321" y="503408"/>
            <a:ext cx="3087758" cy="5844208"/>
          </a:xfrm>
          <a:prstGeom prst="rightArrow">
            <a:avLst>
              <a:gd name="adj1" fmla="val 99433"/>
              <a:gd name="adj2" fmla="val 319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তিঁনি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9257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43" y="451953"/>
            <a:ext cx="8189844" cy="598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ight Arrow 4"/>
          <p:cNvSpPr/>
          <p:nvPr/>
        </p:nvSpPr>
        <p:spPr>
          <a:xfrm>
            <a:off x="437321" y="503408"/>
            <a:ext cx="3180522" cy="5844208"/>
          </a:xfrm>
          <a:prstGeom prst="rightArrow">
            <a:avLst>
              <a:gd name="adj1" fmla="val 99433"/>
              <a:gd name="adj2" fmla="val 31974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1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endParaRPr lang="en-US" sz="1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3379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1" y="468351"/>
            <a:ext cx="7226055" cy="5961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ight Arrow 6"/>
          <p:cNvSpPr/>
          <p:nvPr/>
        </p:nvSpPr>
        <p:spPr>
          <a:xfrm flipH="1">
            <a:off x="7930771" y="585166"/>
            <a:ext cx="3622396" cy="5844208"/>
          </a:xfrm>
          <a:prstGeom prst="rightArrow">
            <a:avLst>
              <a:gd name="adj1" fmla="val 8764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95" y="583074"/>
            <a:ext cx="6016487" cy="5684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537172" y="503407"/>
            <a:ext cx="4048079" cy="5844208"/>
          </a:xfrm>
          <a:prstGeom prst="rightArrow">
            <a:avLst>
              <a:gd name="adj1" fmla="val 99433"/>
              <a:gd name="adj2" fmla="val 319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মজুর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930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4887" y="2214563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দেওবন্দ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দেশাত্মবোধ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653541" y="526774"/>
            <a:ext cx="4133021" cy="1687789"/>
          </a:xfrm>
          <a:prstGeom prst="downArrow">
            <a:avLst>
              <a:gd name="adj1" fmla="val 100000"/>
              <a:gd name="adj2" fmla="val 50000"/>
            </a:avLst>
          </a:prstGeom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7" y="429038"/>
            <a:ext cx="8130211" cy="599826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37320" y="503408"/>
            <a:ext cx="3091693" cy="5844208"/>
          </a:xfrm>
          <a:prstGeom prst="rightArrow">
            <a:avLst>
              <a:gd name="adj1" fmla="val 99433"/>
              <a:gd name="adj2" fmla="val 14154"/>
            </a:avLst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তৈরি</a:t>
            </a: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437320" y="503408"/>
            <a:ext cx="2689984" cy="830539"/>
          </a:xfrm>
          <a:prstGeom prst="downArrow">
            <a:avLst>
              <a:gd name="adj1" fmla="val 100000"/>
              <a:gd name="adj2" fmla="val 50000"/>
            </a:avLst>
          </a:prstGeom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048" y="394462"/>
            <a:ext cx="11301413" cy="6124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উত্তরপত্রে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	</a:t>
            </a:r>
          </a:p>
          <a:p>
            <a:pPr marL="742950" indent="-742950">
              <a:buAutoNum type="arabicParenBoth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মজলুম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জননেতা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এম,এ,হামিদ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ইব্রাহীম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শরাফত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(ক) ১৮৮০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(খ) ১৯৮০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(গ) ১৮৭০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(ঘ) ১৯৭০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চাকুরিতে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তিঁনি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(৫)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এখন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	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গরীব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(খ) দেশের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রাজনীতির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282442" y="394462"/>
            <a:ext cx="4133021" cy="767175"/>
          </a:xfrm>
          <a:prstGeom prst="downArrow">
            <a:avLst>
              <a:gd name="adj1" fmla="val 100000"/>
              <a:gd name="adj2" fmla="val 50000"/>
            </a:avLst>
          </a:prstGeom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653541" y="526774"/>
            <a:ext cx="4133021" cy="1687789"/>
          </a:xfrm>
          <a:prstGeom prst="downArrow">
            <a:avLst>
              <a:gd name="adj1" fmla="val 100000"/>
              <a:gd name="adj2" fmla="val 50000"/>
            </a:avLst>
          </a:prstGeom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326" y="2469506"/>
            <a:ext cx="72210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মওলানা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ভাসানীর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শৈশব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৫টি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	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অনুচ্ছেদের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2653541" y="526775"/>
            <a:ext cx="4133021" cy="1530626"/>
          </a:xfrm>
          <a:prstGeom prst="downArrow">
            <a:avLst>
              <a:gd name="adj1" fmla="val 100000"/>
              <a:gd name="adj2" fmla="val 50000"/>
            </a:avLst>
          </a:prstGeom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326" y="2355206"/>
            <a:ext cx="76486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বাক্য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শৈশব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মজলুম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(৫)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5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904875" y="598212"/>
            <a:ext cx="4133021" cy="1530626"/>
          </a:xfrm>
          <a:prstGeom prst="downArrow">
            <a:avLst>
              <a:gd name="adj1" fmla="val 100000"/>
              <a:gd name="adj2" fmla="val 50000"/>
            </a:avLst>
          </a:prstGeom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4875" y="2628811"/>
            <a:ext cx="6681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অনধিক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/>
        </p:nvSpPr>
        <p:spPr>
          <a:xfrm flipH="1">
            <a:off x="531132" y="515483"/>
            <a:ext cx="5626780" cy="5729289"/>
          </a:xfrm>
          <a:prstGeom prst="leftArrow">
            <a:avLst>
              <a:gd name="adj1" fmla="val 98571"/>
              <a:gd name="adj2" fmla="val 27151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ধাঁধাঁ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endParaRPr lang="en-US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endParaRPr lang="en-US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করিবে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।”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6300788" y="515483"/>
            <a:ext cx="5314950" cy="5729289"/>
          </a:xfrm>
          <a:prstGeom prst="leftArrow">
            <a:avLst>
              <a:gd name="adj1" fmla="val 98571"/>
              <a:gd name="adj2" fmla="val 27151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ধাঁ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ধাঁ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করিবে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  </a:t>
            </a:r>
          </a:p>
        </p:txBody>
      </p:sp>
    </p:spTree>
    <p:extLst>
      <p:ext uri="{BB962C8B-B14F-4D97-AF65-F5344CB8AC3E}">
        <p14:creationId xmlns:p14="http://schemas.microsoft.com/office/powerpoint/2010/main" val="29170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1" y="528639"/>
            <a:ext cx="8929688" cy="5815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ight Arrow 4"/>
          <p:cNvSpPr/>
          <p:nvPr/>
        </p:nvSpPr>
        <p:spPr>
          <a:xfrm>
            <a:off x="485773" y="967979"/>
            <a:ext cx="2300288" cy="4936332"/>
          </a:xfrm>
          <a:prstGeom prst="rightArrow">
            <a:avLst>
              <a:gd name="adj1" fmla="val 89631"/>
              <a:gd name="adj2" fmla="val 298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6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0062" y="1179513"/>
            <a:ext cx="2276475" cy="792162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57" y="3944938"/>
            <a:ext cx="5408127" cy="2427287"/>
          </a:xfrm>
        </p:spPr>
        <p:txBody>
          <a:bodyPr/>
          <a:lstStyle/>
          <a:p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ধীরেন্দ্র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তালুকদার</a:t>
            </a: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হাছনফাতেমাপুর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সঃপ্রাঃবিঃ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জগন্নাথপুর,সুনামগঞ্জ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7" y="512890"/>
            <a:ext cx="2489278" cy="2946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9323582" y="481632"/>
            <a:ext cx="2312195" cy="2187923"/>
            <a:chOff x="3371852" y="2443163"/>
            <a:chExt cx="3386138" cy="33146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253" y="2918704"/>
              <a:ext cx="2381959" cy="2381959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>
            <a:xfrm>
              <a:off x="3371852" y="2443163"/>
              <a:ext cx="3386138" cy="3314699"/>
            </a:xfrm>
            <a:prstGeom prst="donut">
              <a:avLst>
                <a:gd name="adj" fmla="val 16402"/>
              </a:avLst>
            </a:prstGeom>
            <a:solidFill>
              <a:srgbClr val="BD60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48024" y="3989925"/>
            <a:ext cx="4400549" cy="481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60" y="3087248"/>
            <a:ext cx="2611978" cy="321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020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04" y="4640658"/>
            <a:ext cx="6954996" cy="573425"/>
          </a:xfrm>
        </p:spPr>
        <p:txBody>
          <a:bodyPr/>
          <a:lstStyle/>
          <a:p>
            <a:r>
              <a:rPr lang="en-US" sz="40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একাকী</a:t>
            </a:r>
            <a: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b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8" y="500757"/>
            <a:ext cx="5295511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8803" y="5174218"/>
            <a:ext cx="9612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পাশের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8804" y="5806936"/>
            <a:ext cx="792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- 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09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53" y="463212"/>
            <a:ext cx="11348210" cy="599473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মওলানা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ভাসানী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পাঠ্যাংশ-বাংলার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কৃষক-মজুর-শ্রমিকের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আপনজন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- - -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কাগমারি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ছাড়তে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6" y="437321"/>
            <a:ext cx="11330608" cy="600323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- -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১.৩.৩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	 	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 বাক্য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5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1190543"/>
            <a:ext cx="7272338" cy="4767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Left Arrow 4"/>
          <p:cNvSpPr/>
          <p:nvPr/>
        </p:nvSpPr>
        <p:spPr>
          <a:xfrm>
            <a:off x="7086602" y="480174"/>
            <a:ext cx="4622733" cy="5894388"/>
          </a:xfrm>
          <a:prstGeom prst="leftArrow">
            <a:avLst>
              <a:gd name="adj1" fmla="val 99123"/>
              <a:gd name="adj2" fmla="val 20772"/>
            </a:avLst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086602" y="452348"/>
            <a:ext cx="4622733" cy="5894388"/>
          </a:xfrm>
          <a:prstGeom prst="leftArrow">
            <a:avLst>
              <a:gd name="adj1" fmla="val 99123"/>
              <a:gd name="adj2" fmla="val 21081"/>
            </a:avLst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ছেয়েও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কাগমারির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এম,এ,এইচ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632618"/>
            <a:ext cx="6000751" cy="5839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457197" y="4886326"/>
            <a:ext cx="5972175" cy="15859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0703 0.3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7" y="438460"/>
            <a:ext cx="6022146" cy="4007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612154" y="5044849"/>
            <a:ext cx="7376283" cy="127158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2154" y="5017126"/>
            <a:ext cx="7376283" cy="127158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দেওবন্দ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3" y="452568"/>
            <a:ext cx="5324474" cy="3993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56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250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পরিচিতি</vt:lpstr>
      <vt:lpstr>এই ছবিটি সম্পর্কে একাকী চিন্তা কর ।   </vt:lpstr>
      <vt:lpstr>   পাঠ- মওলানা আবদুল হামিদ খান ভাসানী  পাঠ্যাংশ-বাংলার কৃষক-মজুর-শ্রমিকের    অতি আপনজন, - - -   তাঁকে কাগমারি ছাড়তে হয় । </vt:lpstr>
      <vt:lpstr>শিখনফল- এই পাঠ শেষে ছাত্র-ছাত্রীরা যা শিখবে - - -  ২.৩.২ অনুচ্ছেদ শুনে মূলভাব বুঝতে পারবে,  ১.৪.১ যুক্তবর্ণ ভেঙে লিখতে পারবে , ১.৩.৩ শুদ্ধ উচ্চারণে প্রশ্ন করতে ও উত্তর দিতে পারবে, ১.৪.১ অনুচ্ছেদ শ্রবণযোগ্য স্পষ্ট স্বরে ও প্রমিত  উচ্চারণে      সাবলীলভাবে পড়তে পারবে, ১.৫.১ পাঠে ব্যবহৃত শব্দ দিয়ে বাক্য লিখতে পারবে 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F GPS-2</dc:creator>
  <cp:lastModifiedBy>H F GPS-2</cp:lastModifiedBy>
  <cp:revision>74</cp:revision>
  <dcterms:created xsi:type="dcterms:W3CDTF">2017-07-21T02:24:18Z</dcterms:created>
  <dcterms:modified xsi:type="dcterms:W3CDTF">2017-07-26T12:40:19Z</dcterms:modified>
</cp:coreProperties>
</file>