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2" r:id="rId4"/>
    <p:sldId id="260" r:id="rId5"/>
    <p:sldId id="264" r:id="rId6"/>
    <p:sldId id="261" r:id="rId7"/>
    <p:sldId id="259" r:id="rId8"/>
    <p:sldId id="266" r:id="rId9"/>
    <p:sldId id="265" r:id="rId10"/>
    <p:sldId id="267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2756E-36BA-4047-8CD5-94B4D7E4987D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B7D25-1CE7-4E80-A526-92215F5A5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1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7D25-1CE7-4E80-A526-92215F5A52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7D25-1CE7-4E80-A526-92215F5A52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9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7D25-1CE7-4E80-A526-92215F5A52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6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7D25-1CE7-4E80-A526-92215F5A52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B7D25-1CE7-4E80-A526-92215F5A52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9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6"/>
          <a:stretch/>
        </p:blipFill>
        <p:spPr>
          <a:xfrm>
            <a:off x="12700" y="5497132"/>
            <a:ext cx="9055100" cy="1392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28600"/>
            <a:ext cx="8902700" cy="53193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Half Frame 8"/>
            <p:cNvSpPr/>
            <p:nvPr userDrawn="1"/>
          </p:nvSpPr>
          <p:spPr>
            <a:xfrm rot="16200000">
              <a:off x="152400" y="58674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0958720">
              <a:off x="8172296" y="5848504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5400000">
              <a:off x="8153400" y="1524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>
              <a:off x="152400" y="1016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ame 12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5"/>
              </a:avLst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FF66FF"/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end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0" y="228600"/>
            <a:ext cx="533400" cy="533400"/>
          </a:xfrm>
          <a:prstGeom prst="rect">
            <a:avLst/>
          </a:prstGeom>
        </p:spPr>
      </p:pic>
      <p:pic>
        <p:nvPicPr>
          <p:cNvPr id="15" name="Picture 14" descr="home.pn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762000" cy="819150"/>
          </a:xfrm>
          <a:prstGeom prst="rect">
            <a:avLst/>
          </a:prstGeom>
        </p:spPr>
      </p:pic>
      <p:pic>
        <p:nvPicPr>
          <p:cNvPr id="16" name="Picture 15" descr="kuba_arrow_button_set_2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V="1">
            <a:off x="8305800" y="6096000"/>
            <a:ext cx="609600" cy="609600"/>
          </a:xfrm>
          <a:prstGeom prst="rect">
            <a:avLst/>
          </a:prstGeom>
        </p:spPr>
      </p:pic>
      <p:pic>
        <p:nvPicPr>
          <p:cNvPr id="17" name="Picture 16" descr="kuba_arrow_button_set_2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 flipV="1">
            <a:off x="152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Half Frame 5"/>
            <p:cNvSpPr/>
            <p:nvPr userDrawn="1"/>
          </p:nvSpPr>
          <p:spPr>
            <a:xfrm rot="16200000">
              <a:off x="152400" y="58674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Half Frame 6"/>
            <p:cNvSpPr/>
            <p:nvPr userDrawn="1"/>
          </p:nvSpPr>
          <p:spPr>
            <a:xfrm rot="10958720">
              <a:off x="8172296" y="5848504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" name="Half Frame 7"/>
            <p:cNvSpPr/>
            <p:nvPr userDrawn="1"/>
          </p:nvSpPr>
          <p:spPr>
            <a:xfrm rot="5400000">
              <a:off x="8153400" y="1524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52400" y="101600"/>
              <a:ext cx="838200" cy="838200"/>
            </a:xfrm>
            <a:prstGeom prst="halfFrame">
              <a:avLst/>
            </a:prstGeom>
            <a:solidFill>
              <a:srgbClr val="FF66F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ame 9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2315"/>
              </a:avLst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FF66FF"/>
              </a:extrusionClr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10" descr="end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0" y="228600"/>
            <a:ext cx="533400" cy="533400"/>
          </a:xfrm>
          <a:prstGeom prst="rect">
            <a:avLst/>
          </a:prstGeom>
        </p:spPr>
      </p:pic>
      <p:pic>
        <p:nvPicPr>
          <p:cNvPr id="12" name="Picture 11" descr="home.png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152400"/>
            <a:ext cx="762000" cy="819150"/>
          </a:xfrm>
          <a:prstGeom prst="rect">
            <a:avLst/>
          </a:prstGeom>
        </p:spPr>
      </p:pic>
      <p:pic>
        <p:nvPicPr>
          <p:cNvPr id="13" name="Picture 12" descr="kuba_arrow_button_set_2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V="1">
            <a:off x="8305800" y="6096000"/>
            <a:ext cx="609600" cy="609600"/>
          </a:xfrm>
          <a:prstGeom prst="rect">
            <a:avLst/>
          </a:prstGeom>
        </p:spPr>
      </p:pic>
      <p:pic>
        <p:nvPicPr>
          <p:cNvPr id="14" name="Picture 13" descr="kuba_arrow_button_set_2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0800000" flipV="1">
            <a:off x="1524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1"/>
          <a:stretch/>
        </p:blipFill>
        <p:spPr>
          <a:xfrm>
            <a:off x="685800" y="1193800"/>
            <a:ext cx="7620000" cy="51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14"/>
            <a:ext cx="769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b="26667"/>
          <a:stretch/>
        </p:blipFill>
        <p:spPr>
          <a:xfrm>
            <a:off x="762000" y="2133600"/>
            <a:ext cx="7564581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359390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7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Language focus</a:t>
            </a:r>
            <a:endParaRPr lang="en-US" sz="16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282832"/>
            <a:ext cx="100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24" y="3048000"/>
            <a:ext cx="3124200" cy="32792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1813321"/>
            <a:ext cx="4762424" cy="830997"/>
            <a:chOff x="1333577" y="949687"/>
            <a:chExt cx="4762424" cy="830997"/>
          </a:xfrm>
        </p:grpSpPr>
        <p:sp>
          <p:nvSpPr>
            <p:cNvPr id="3" name="Rounded Rectangular Callout 2"/>
            <p:cNvSpPr/>
            <p:nvPr/>
          </p:nvSpPr>
          <p:spPr>
            <a:xfrm flipH="1">
              <a:off x="1333577" y="1045129"/>
              <a:ext cx="4762424" cy="735555"/>
            </a:xfrm>
            <a:prstGeom prst="wedgeRoundRectCallout">
              <a:avLst>
                <a:gd name="adj1" fmla="val 71387"/>
                <a:gd name="adj2" fmla="val 140269"/>
                <a:gd name="adj3" fmla="val 16667"/>
              </a:avLst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001" y="949687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Do you have any water/ pen/ pencil/books…….. In your bag?</a:t>
              </a:r>
              <a:endParaRPr lang="en-GB" sz="2400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286000" y="322861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/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One student voluntarily come in front of the class</a:t>
            </a:r>
            <a:endParaRPr lang="en-GB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5112" y="296238"/>
            <a:ext cx="13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3886200" cy="336604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0" y="1319438"/>
            <a:ext cx="3886200" cy="1347562"/>
            <a:chOff x="1333577" y="1038305"/>
            <a:chExt cx="4762424" cy="830997"/>
          </a:xfrm>
        </p:grpSpPr>
        <p:sp>
          <p:nvSpPr>
            <p:cNvPr id="4" name="Rounded Rectangular Callout 3"/>
            <p:cNvSpPr/>
            <p:nvPr/>
          </p:nvSpPr>
          <p:spPr>
            <a:xfrm flipH="1">
              <a:off x="1333577" y="1045129"/>
              <a:ext cx="4762424" cy="735555"/>
            </a:xfrm>
            <a:prstGeom prst="wedgeRoundRectCallout">
              <a:avLst>
                <a:gd name="adj1" fmla="val -40238"/>
                <a:gd name="adj2" fmla="val 97123"/>
                <a:gd name="adj3" fmla="val 16667"/>
              </a:avLst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5001" y="1038305"/>
              <a:ext cx="419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Do you have any water/ pen/ pencil/books…….. In your bag?</a:t>
              </a:r>
              <a:endParaRPr lang="en-GB" sz="2400" b="1" dirty="0"/>
            </a:p>
          </p:txBody>
        </p:sp>
      </p:grpSp>
      <p:sp>
        <p:nvSpPr>
          <p:cNvPr id="6" name="Rounded Rectangular Callout 5"/>
          <p:cNvSpPr/>
          <p:nvPr/>
        </p:nvSpPr>
        <p:spPr>
          <a:xfrm flipH="1">
            <a:off x="5105400" y="1219199"/>
            <a:ext cx="3619424" cy="1184561"/>
          </a:xfrm>
          <a:prstGeom prst="wedgeRoundRectCallout">
            <a:avLst>
              <a:gd name="adj1" fmla="val 43920"/>
              <a:gd name="adj2" fmla="val 100592"/>
              <a:gd name="adj3" fmla="val 1666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33756" y="1203432"/>
            <a:ext cx="3481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Do you have any water/ pen/ pencil/books…….. In your bag?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7343" y="161772"/>
            <a:ext cx="41910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7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Pair work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112" y="296238"/>
            <a:ext cx="13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4800600" cy="5568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49" y="6168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Suppose, you need to go shopping. Now look in the fridge and ask your partner “ </a:t>
            </a:r>
            <a:r>
              <a:rPr lang="en-GB" sz="2400" b="1" dirty="0" smtClean="0">
                <a:solidFill>
                  <a:srgbClr val="FF0000"/>
                </a:solidFill>
              </a:rPr>
              <a:t>Are there any/ some……..?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82832"/>
            <a:ext cx="100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7355"/>
            <a:ext cx="6858000" cy="50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48971" y="518179"/>
            <a:ext cx="4423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/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  <a:endParaRPr lang="en-GB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8971" y="560379"/>
            <a:ext cx="6633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/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What is their relation between them?</a:t>
            </a:r>
            <a:endParaRPr lang="en-GB" sz="16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9550" y="3190642"/>
            <a:ext cx="4876800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Class- Four</a:t>
            </a:r>
            <a:endParaRPr lang="en-US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Subject-English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Food and meal 2.</a:t>
            </a:r>
            <a:endParaRPr lang="en-US" sz="2800" b="1" dirty="0">
              <a:ln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Page-40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800" b="1" dirty="0">
                <a:ln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45 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72" y="1692137"/>
            <a:ext cx="3709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2854761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Mahfuz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Sultana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Carmichael College Govt. Primary School.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Rangpur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051" y="209527"/>
            <a:ext cx="3771899" cy="5513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3283" y="1613084"/>
            <a:ext cx="404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Today’s Lesson: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44094" y="1556028"/>
            <a:ext cx="862525" cy="5170708"/>
            <a:chOff x="3744094" y="1556028"/>
            <a:chExt cx="862525" cy="5170708"/>
          </a:xfrm>
        </p:grpSpPr>
        <p:sp>
          <p:nvSpPr>
            <p:cNvPr id="9" name="Rectangle 8"/>
            <p:cNvSpPr/>
            <p:nvPr/>
          </p:nvSpPr>
          <p:spPr>
            <a:xfrm rot="5400000">
              <a:off x="1613641" y="4027394"/>
              <a:ext cx="5137670" cy="26101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44000">
                  <a:schemeClr val="accent1">
                    <a:lumMod val="45000"/>
                    <a:lumOff val="55000"/>
                  </a:schemeClr>
                </a:gs>
                <a:gs pos="69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ardrop 19"/>
            <p:cNvSpPr/>
            <p:nvPr/>
          </p:nvSpPr>
          <p:spPr>
            <a:xfrm rot="8688795">
              <a:off x="3926755" y="1575813"/>
              <a:ext cx="679864" cy="1002090"/>
            </a:xfrm>
            <a:custGeom>
              <a:avLst/>
              <a:gdLst>
                <a:gd name="connsiteX0" fmla="*/ 0 w 457200"/>
                <a:gd name="connsiteY0" fmla="*/ 876300 h 1752600"/>
                <a:gd name="connsiteX1" fmla="*/ 228600 w 457200"/>
                <a:gd name="connsiteY1" fmla="*/ 0 h 1752600"/>
                <a:gd name="connsiteX2" fmla="*/ 685800 w 457200"/>
                <a:gd name="connsiteY2" fmla="*/ -876300 h 1752600"/>
                <a:gd name="connsiteX3" fmla="*/ 457200 w 457200"/>
                <a:gd name="connsiteY3" fmla="*/ 876300 h 1752600"/>
                <a:gd name="connsiteX4" fmla="*/ 228600 w 457200"/>
                <a:gd name="connsiteY4" fmla="*/ 1752600 h 1752600"/>
                <a:gd name="connsiteX5" fmla="*/ 0 w 457200"/>
                <a:gd name="connsiteY5" fmla="*/ 876300 h 1752600"/>
                <a:gd name="connsiteX0" fmla="*/ 140 w 688906"/>
                <a:gd name="connsiteY0" fmla="*/ 1769952 h 2646252"/>
                <a:gd name="connsiteX1" fmla="*/ 256036 w 688906"/>
                <a:gd name="connsiteY1" fmla="*/ 825414 h 2646252"/>
                <a:gd name="connsiteX2" fmla="*/ 685940 w 688906"/>
                <a:gd name="connsiteY2" fmla="*/ 17352 h 2646252"/>
                <a:gd name="connsiteX3" fmla="*/ 457340 w 688906"/>
                <a:gd name="connsiteY3" fmla="*/ 1769952 h 2646252"/>
                <a:gd name="connsiteX4" fmla="*/ 228740 w 688906"/>
                <a:gd name="connsiteY4" fmla="*/ 2646252 h 2646252"/>
                <a:gd name="connsiteX5" fmla="*/ 140 w 688906"/>
                <a:gd name="connsiteY5" fmla="*/ 1769952 h 2646252"/>
                <a:gd name="connsiteX0" fmla="*/ 121 w 707669"/>
                <a:gd name="connsiteY0" fmla="*/ 1754087 h 2656621"/>
                <a:gd name="connsiteX1" fmla="*/ 256017 w 707669"/>
                <a:gd name="connsiteY1" fmla="*/ 809549 h 2656621"/>
                <a:gd name="connsiteX2" fmla="*/ 685921 w 707669"/>
                <a:gd name="connsiteY2" fmla="*/ 1487 h 2656621"/>
                <a:gd name="connsiteX3" fmla="*/ 648389 w 707669"/>
                <a:gd name="connsiteY3" fmla="*/ 703210 h 2656621"/>
                <a:gd name="connsiteX4" fmla="*/ 228721 w 707669"/>
                <a:gd name="connsiteY4" fmla="*/ 2630387 h 2656621"/>
                <a:gd name="connsiteX5" fmla="*/ 121 w 707669"/>
                <a:gd name="connsiteY5" fmla="*/ 1754087 h 2656621"/>
                <a:gd name="connsiteX0" fmla="*/ 6504 w 699624"/>
                <a:gd name="connsiteY0" fmla="*/ 1763064 h 2668442"/>
                <a:gd name="connsiteX1" fmla="*/ 480764 w 699624"/>
                <a:gd name="connsiteY1" fmla="*/ 272615 h 2668442"/>
                <a:gd name="connsiteX2" fmla="*/ 692304 w 699624"/>
                <a:gd name="connsiteY2" fmla="*/ 10464 h 2668442"/>
                <a:gd name="connsiteX3" fmla="*/ 654772 w 699624"/>
                <a:gd name="connsiteY3" fmla="*/ 712187 h 2668442"/>
                <a:gd name="connsiteX4" fmla="*/ 235104 w 699624"/>
                <a:gd name="connsiteY4" fmla="*/ 2639364 h 2668442"/>
                <a:gd name="connsiteX5" fmla="*/ 6504 w 699624"/>
                <a:gd name="connsiteY5" fmla="*/ 1763064 h 2668442"/>
                <a:gd name="connsiteX0" fmla="*/ 6504 w 1239212"/>
                <a:gd name="connsiteY0" fmla="*/ 2603765 h 3509143"/>
                <a:gd name="connsiteX1" fmla="*/ 480764 w 1239212"/>
                <a:gd name="connsiteY1" fmla="*/ 1113316 h 3509143"/>
                <a:gd name="connsiteX2" fmla="*/ 1238214 w 1239212"/>
                <a:gd name="connsiteY2" fmla="*/ 5004 h 3509143"/>
                <a:gd name="connsiteX3" fmla="*/ 654772 w 1239212"/>
                <a:gd name="connsiteY3" fmla="*/ 1552888 h 3509143"/>
                <a:gd name="connsiteX4" fmla="*/ 235104 w 1239212"/>
                <a:gd name="connsiteY4" fmla="*/ 3480065 h 3509143"/>
                <a:gd name="connsiteX5" fmla="*/ 6504 w 1239212"/>
                <a:gd name="connsiteY5" fmla="*/ 2603765 h 3509143"/>
                <a:gd name="connsiteX0" fmla="*/ 7391 w 1243281"/>
                <a:gd name="connsiteY0" fmla="*/ 2599438 h 3518367"/>
                <a:gd name="connsiteX1" fmla="*/ 481651 w 1243281"/>
                <a:gd name="connsiteY1" fmla="*/ 1108989 h 3518367"/>
                <a:gd name="connsiteX2" fmla="*/ 1239101 w 1243281"/>
                <a:gd name="connsiteY2" fmla="*/ 677 h 3518367"/>
                <a:gd name="connsiteX3" fmla="*/ 805785 w 1243281"/>
                <a:gd name="connsiteY3" fmla="*/ 1261958 h 3518367"/>
                <a:gd name="connsiteX4" fmla="*/ 235991 w 1243281"/>
                <a:gd name="connsiteY4" fmla="*/ 3475738 h 3518367"/>
                <a:gd name="connsiteX5" fmla="*/ 7391 w 1243281"/>
                <a:gd name="connsiteY5" fmla="*/ 2599438 h 3518367"/>
                <a:gd name="connsiteX0" fmla="*/ 9937 w 1191236"/>
                <a:gd name="connsiteY0" fmla="*/ 2640387 h 3522520"/>
                <a:gd name="connsiteX1" fmla="*/ 429606 w 1191236"/>
                <a:gd name="connsiteY1" fmla="*/ 1108995 h 3522520"/>
                <a:gd name="connsiteX2" fmla="*/ 1187056 w 1191236"/>
                <a:gd name="connsiteY2" fmla="*/ 683 h 3522520"/>
                <a:gd name="connsiteX3" fmla="*/ 753740 w 1191236"/>
                <a:gd name="connsiteY3" fmla="*/ 1261964 h 3522520"/>
                <a:gd name="connsiteX4" fmla="*/ 183946 w 1191236"/>
                <a:gd name="connsiteY4" fmla="*/ 3475744 h 3522520"/>
                <a:gd name="connsiteX5" fmla="*/ 9937 w 1191236"/>
                <a:gd name="connsiteY5" fmla="*/ 2640387 h 352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236" h="3522520">
                  <a:moveTo>
                    <a:pt x="9937" y="2640387"/>
                  </a:moveTo>
                  <a:cubicBezTo>
                    <a:pt x="50880" y="2245929"/>
                    <a:pt x="233420" y="1548946"/>
                    <a:pt x="429606" y="1108995"/>
                  </a:cubicBezTo>
                  <a:cubicBezTo>
                    <a:pt x="625793" y="669044"/>
                    <a:pt x="1133034" y="-24812"/>
                    <a:pt x="1187056" y="683"/>
                  </a:cubicBezTo>
                  <a:cubicBezTo>
                    <a:pt x="1241078" y="26178"/>
                    <a:pt x="753740" y="677764"/>
                    <a:pt x="753740" y="1261964"/>
                  </a:cubicBezTo>
                  <a:cubicBezTo>
                    <a:pt x="753740" y="1745931"/>
                    <a:pt x="307913" y="3246007"/>
                    <a:pt x="183946" y="3475744"/>
                  </a:cubicBezTo>
                  <a:cubicBezTo>
                    <a:pt x="59979" y="3705481"/>
                    <a:pt x="-31006" y="3034845"/>
                    <a:pt x="9937" y="264038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58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ardrop 19"/>
            <p:cNvSpPr/>
            <p:nvPr/>
          </p:nvSpPr>
          <p:spPr>
            <a:xfrm rot="12209746" flipH="1">
              <a:off x="3744094" y="1556028"/>
              <a:ext cx="615749" cy="1652732"/>
            </a:xfrm>
            <a:custGeom>
              <a:avLst/>
              <a:gdLst>
                <a:gd name="connsiteX0" fmla="*/ 0 w 457200"/>
                <a:gd name="connsiteY0" fmla="*/ 876300 h 1752600"/>
                <a:gd name="connsiteX1" fmla="*/ 228600 w 457200"/>
                <a:gd name="connsiteY1" fmla="*/ 0 h 1752600"/>
                <a:gd name="connsiteX2" fmla="*/ 685800 w 457200"/>
                <a:gd name="connsiteY2" fmla="*/ -876300 h 1752600"/>
                <a:gd name="connsiteX3" fmla="*/ 457200 w 457200"/>
                <a:gd name="connsiteY3" fmla="*/ 876300 h 1752600"/>
                <a:gd name="connsiteX4" fmla="*/ 228600 w 457200"/>
                <a:gd name="connsiteY4" fmla="*/ 1752600 h 1752600"/>
                <a:gd name="connsiteX5" fmla="*/ 0 w 457200"/>
                <a:gd name="connsiteY5" fmla="*/ 876300 h 1752600"/>
                <a:gd name="connsiteX0" fmla="*/ 140 w 688906"/>
                <a:gd name="connsiteY0" fmla="*/ 1769952 h 2646252"/>
                <a:gd name="connsiteX1" fmla="*/ 256036 w 688906"/>
                <a:gd name="connsiteY1" fmla="*/ 825414 h 2646252"/>
                <a:gd name="connsiteX2" fmla="*/ 685940 w 688906"/>
                <a:gd name="connsiteY2" fmla="*/ 17352 h 2646252"/>
                <a:gd name="connsiteX3" fmla="*/ 457340 w 688906"/>
                <a:gd name="connsiteY3" fmla="*/ 1769952 h 2646252"/>
                <a:gd name="connsiteX4" fmla="*/ 228740 w 688906"/>
                <a:gd name="connsiteY4" fmla="*/ 2646252 h 2646252"/>
                <a:gd name="connsiteX5" fmla="*/ 140 w 688906"/>
                <a:gd name="connsiteY5" fmla="*/ 1769952 h 2646252"/>
                <a:gd name="connsiteX0" fmla="*/ 121 w 707669"/>
                <a:gd name="connsiteY0" fmla="*/ 1754087 h 2656621"/>
                <a:gd name="connsiteX1" fmla="*/ 256017 w 707669"/>
                <a:gd name="connsiteY1" fmla="*/ 809549 h 2656621"/>
                <a:gd name="connsiteX2" fmla="*/ 685921 w 707669"/>
                <a:gd name="connsiteY2" fmla="*/ 1487 h 2656621"/>
                <a:gd name="connsiteX3" fmla="*/ 648389 w 707669"/>
                <a:gd name="connsiteY3" fmla="*/ 703210 h 2656621"/>
                <a:gd name="connsiteX4" fmla="*/ 228721 w 707669"/>
                <a:gd name="connsiteY4" fmla="*/ 2630387 h 2656621"/>
                <a:gd name="connsiteX5" fmla="*/ 121 w 707669"/>
                <a:gd name="connsiteY5" fmla="*/ 1754087 h 2656621"/>
                <a:gd name="connsiteX0" fmla="*/ 6504 w 699624"/>
                <a:gd name="connsiteY0" fmla="*/ 1763064 h 2668442"/>
                <a:gd name="connsiteX1" fmla="*/ 480764 w 699624"/>
                <a:gd name="connsiteY1" fmla="*/ 272615 h 2668442"/>
                <a:gd name="connsiteX2" fmla="*/ 692304 w 699624"/>
                <a:gd name="connsiteY2" fmla="*/ 10464 h 2668442"/>
                <a:gd name="connsiteX3" fmla="*/ 654772 w 699624"/>
                <a:gd name="connsiteY3" fmla="*/ 712187 h 2668442"/>
                <a:gd name="connsiteX4" fmla="*/ 235104 w 699624"/>
                <a:gd name="connsiteY4" fmla="*/ 2639364 h 2668442"/>
                <a:gd name="connsiteX5" fmla="*/ 6504 w 699624"/>
                <a:gd name="connsiteY5" fmla="*/ 1763064 h 2668442"/>
                <a:gd name="connsiteX0" fmla="*/ 6504 w 1239212"/>
                <a:gd name="connsiteY0" fmla="*/ 2603765 h 3509143"/>
                <a:gd name="connsiteX1" fmla="*/ 480764 w 1239212"/>
                <a:gd name="connsiteY1" fmla="*/ 1113316 h 3509143"/>
                <a:gd name="connsiteX2" fmla="*/ 1238214 w 1239212"/>
                <a:gd name="connsiteY2" fmla="*/ 5004 h 3509143"/>
                <a:gd name="connsiteX3" fmla="*/ 654772 w 1239212"/>
                <a:gd name="connsiteY3" fmla="*/ 1552888 h 3509143"/>
                <a:gd name="connsiteX4" fmla="*/ 235104 w 1239212"/>
                <a:gd name="connsiteY4" fmla="*/ 3480065 h 3509143"/>
                <a:gd name="connsiteX5" fmla="*/ 6504 w 1239212"/>
                <a:gd name="connsiteY5" fmla="*/ 2603765 h 3509143"/>
                <a:gd name="connsiteX0" fmla="*/ 7391 w 1243281"/>
                <a:gd name="connsiteY0" fmla="*/ 2599438 h 3518367"/>
                <a:gd name="connsiteX1" fmla="*/ 481651 w 1243281"/>
                <a:gd name="connsiteY1" fmla="*/ 1108989 h 3518367"/>
                <a:gd name="connsiteX2" fmla="*/ 1239101 w 1243281"/>
                <a:gd name="connsiteY2" fmla="*/ 677 h 3518367"/>
                <a:gd name="connsiteX3" fmla="*/ 805785 w 1243281"/>
                <a:gd name="connsiteY3" fmla="*/ 1261958 h 3518367"/>
                <a:gd name="connsiteX4" fmla="*/ 235991 w 1243281"/>
                <a:gd name="connsiteY4" fmla="*/ 3475738 h 3518367"/>
                <a:gd name="connsiteX5" fmla="*/ 7391 w 1243281"/>
                <a:gd name="connsiteY5" fmla="*/ 2599438 h 3518367"/>
                <a:gd name="connsiteX0" fmla="*/ 9937 w 1191236"/>
                <a:gd name="connsiteY0" fmla="*/ 2640387 h 3522520"/>
                <a:gd name="connsiteX1" fmla="*/ 429606 w 1191236"/>
                <a:gd name="connsiteY1" fmla="*/ 1108995 h 3522520"/>
                <a:gd name="connsiteX2" fmla="*/ 1187056 w 1191236"/>
                <a:gd name="connsiteY2" fmla="*/ 683 h 3522520"/>
                <a:gd name="connsiteX3" fmla="*/ 753740 w 1191236"/>
                <a:gd name="connsiteY3" fmla="*/ 1261964 h 3522520"/>
                <a:gd name="connsiteX4" fmla="*/ 183946 w 1191236"/>
                <a:gd name="connsiteY4" fmla="*/ 3475744 h 3522520"/>
                <a:gd name="connsiteX5" fmla="*/ 9937 w 1191236"/>
                <a:gd name="connsiteY5" fmla="*/ 2640387 h 352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236" h="3522520">
                  <a:moveTo>
                    <a:pt x="9937" y="2640387"/>
                  </a:moveTo>
                  <a:cubicBezTo>
                    <a:pt x="50880" y="2245929"/>
                    <a:pt x="233420" y="1548946"/>
                    <a:pt x="429606" y="1108995"/>
                  </a:cubicBezTo>
                  <a:cubicBezTo>
                    <a:pt x="625793" y="669044"/>
                    <a:pt x="1133034" y="-24812"/>
                    <a:pt x="1187056" y="683"/>
                  </a:cubicBezTo>
                  <a:cubicBezTo>
                    <a:pt x="1241078" y="26178"/>
                    <a:pt x="753740" y="677764"/>
                    <a:pt x="753740" y="1261964"/>
                  </a:cubicBezTo>
                  <a:cubicBezTo>
                    <a:pt x="753740" y="1745931"/>
                    <a:pt x="307913" y="3246007"/>
                    <a:pt x="183946" y="3475744"/>
                  </a:cubicBezTo>
                  <a:cubicBezTo>
                    <a:pt x="59979" y="3705481"/>
                    <a:pt x="-31006" y="3034845"/>
                    <a:pt x="9937" y="2640387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64000">
                  <a:srgbClr val="AEC186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19525" y="2145093"/>
            <a:ext cx="1191576" cy="1419335"/>
            <a:chOff x="7588707" y="2382975"/>
            <a:chExt cx="1191576" cy="14193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707" y="2382975"/>
              <a:ext cx="1147258" cy="141933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60353" y="2769476"/>
              <a:ext cx="11199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Skills-</a:t>
              </a:r>
            </a:p>
            <a:p>
              <a:pPr algn="ctr"/>
              <a:r>
                <a:rPr lang="en-GB" dirty="0" smtClean="0"/>
                <a:t> </a:t>
              </a:r>
              <a:r>
                <a:rPr lang="en-GB" dirty="0" smtClean="0"/>
                <a:t>L,S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841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2"/>
          <a:stretch/>
        </p:blipFill>
        <p:spPr>
          <a:xfrm>
            <a:off x="2514600" y="776203"/>
            <a:ext cx="2057400" cy="612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92958"/>
            <a:ext cx="2041621" cy="289934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14400" y="266658"/>
            <a:ext cx="1600200" cy="1181142"/>
          </a:xfrm>
          <a:prstGeom prst="wedgeRoundRectCallout">
            <a:avLst>
              <a:gd name="adj1" fmla="val 75038"/>
              <a:gd name="adj2" fmla="val 62473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6324600" y="346023"/>
            <a:ext cx="1981200" cy="1101777"/>
          </a:xfrm>
          <a:prstGeom prst="wedgeRoundRectCallout">
            <a:avLst>
              <a:gd name="adj1" fmla="val 7477"/>
              <a:gd name="adj2" fmla="val 13574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02" y="705627"/>
            <a:ext cx="472540" cy="631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8939" y="346023"/>
            <a:ext cx="203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Mom, do you have any                ?  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8739" y="282968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Sorry, dear. We don’t have any 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0" y="705628"/>
            <a:ext cx="472540" cy="631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0384" y="28296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You can have some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39" y="776203"/>
            <a:ext cx="597934" cy="7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3" grpId="0"/>
      <p:bldP spid="3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2"/>
          <a:stretch/>
        </p:blipFill>
        <p:spPr>
          <a:xfrm>
            <a:off x="2514600" y="776203"/>
            <a:ext cx="2057400" cy="612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92958"/>
            <a:ext cx="2041621" cy="289934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14400" y="266658"/>
            <a:ext cx="1600200" cy="1485942"/>
          </a:xfrm>
          <a:prstGeom prst="wedgeRoundRectCallout">
            <a:avLst>
              <a:gd name="adj1" fmla="val 75038"/>
              <a:gd name="adj2" fmla="val 62473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6324600" y="346023"/>
            <a:ext cx="1981200" cy="1101777"/>
          </a:xfrm>
          <a:prstGeom prst="wedgeRoundRectCallout">
            <a:avLst>
              <a:gd name="adj1" fmla="val 7477"/>
              <a:gd name="adj2" fmla="val 13574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929299"/>
            <a:ext cx="325155" cy="498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8939" y="346023"/>
            <a:ext cx="2032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about ice-cream? Do you have any         ? 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8739" y="28296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Well, we have some 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2" y="879851"/>
            <a:ext cx="1488578" cy="7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6179556" cy="495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382244"/>
            <a:ext cx="1752600" cy="24888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914400" y="381000"/>
            <a:ext cx="1905000" cy="1181142"/>
          </a:xfrm>
          <a:prstGeom prst="wedgeRoundRectCallout">
            <a:avLst>
              <a:gd name="adj1" fmla="val 75038"/>
              <a:gd name="adj2" fmla="val 62473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14400" y="381000"/>
            <a:ext cx="200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But I’m cooking dinner now. You can have some ice-cream after dinner.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6324600" y="346023"/>
            <a:ext cx="1981200" cy="1101777"/>
          </a:xfrm>
          <a:prstGeom prst="wedgeRoundRectCallout">
            <a:avLst>
              <a:gd name="adj1" fmla="val 7477"/>
              <a:gd name="adj2" fmla="val 135741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26462" y="346023"/>
            <a:ext cx="203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OK, What’s for dinner?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2"/>
          <a:stretch/>
        </p:blipFill>
        <p:spPr>
          <a:xfrm>
            <a:off x="2514600" y="776203"/>
            <a:ext cx="2057400" cy="6121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92958"/>
            <a:ext cx="2041621" cy="289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55802"/>
            <a:ext cx="3429000" cy="193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90" y="4582886"/>
            <a:ext cx="1208314" cy="843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04" y="4254573"/>
            <a:ext cx="1599348" cy="111469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 flipH="1">
            <a:off x="881743" y="381000"/>
            <a:ext cx="1981200" cy="1101777"/>
          </a:xfrm>
          <a:prstGeom prst="wedgeRoundRectCallout">
            <a:avLst>
              <a:gd name="adj1" fmla="val -51864"/>
              <a:gd name="adj2" fmla="val 85682"/>
              <a:gd name="adj3" fmla="val 16667"/>
            </a:avLst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78684" y="454834"/>
            <a:ext cx="169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Chicken and rice.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9967" y="2438400"/>
            <a:ext cx="942867" cy="1021856"/>
            <a:chOff x="4707488" y="3726420"/>
            <a:chExt cx="942867" cy="1021856"/>
          </a:xfrm>
        </p:grpSpPr>
        <p:sp>
          <p:nvSpPr>
            <p:cNvPr id="3" name="Rectangle 2"/>
            <p:cNvSpPr/>
            <p:nvPr/>
          </p:nvSpPr>
          <p:spPr>
            <a:xfrm>
              <a:off x="4843400" y="4122722"/>
              <a:ext cx="253275" cy="171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Arc 3"/>
            <p:cNvSpPr/>
            <p:nvPr/>
          </p:nvSpPr>
          <p:spPr>
            <a:xfrm rot="3127038">
              <a:off x="4848183" y="3934200"/>
              <a:ext cx="602943" cy="494907"/>
            </a:xfrm>
            <a:prstGeom prst="arc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07488" y="3726420"/>
              <a:ext cx="942867" cy="1021856"/>
              <a:chOff x="4707488" y="3726420"/>
              <a:chExt cx="942867" cy="1021856"/>
            </a:xfrm>
          </p:grpSpPr>
          <p:sp>
            <p:nvSpPr>
              <p:cNvPr id="6" name="Right Triangle 5"/>
              <p:cNvSpPr/>
              <p:nvPr/>
            </p:nvSpPr>
            <p:spPr>
              <a:xfrm rot="2583812">
                <a:off x="5054462" y="3989567"/>
                <a:ext cx="422124" cy="418489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211741" y="3916052"/>
                <a:ext cx="95996" cy="56551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Arc 7"/>
              <p:cNvSpPr/>
              <p:nvPr/>
            </p:nvSpPr>
            <p:spPr>
              <a:xfrm rot="2633597">
                <a:off x="4765901" y="3832229"/>
                <a:ext cx="774417" cy="737760"/>
              </a:xfrm>
              <a:prstGeom prst="arc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Arc 8"/>
              <p:cNvSpPr/>
              <p:nvPr/>
            </p:nvSpPr>
            <p:spPr>
              <a:xfrm rot="2503674">
                <a:off x="4707488" y="3726420"/>
                <a:ext cx="942867" cy="1021856"/>
              </a:xfrm>
              <a:prstGeom prst="arc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41" y="1678189"/>
            <a:ext cx="1688869" cy="274441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2370367" y="1204262"/>
            <a:ext cx="1219200" cy="533400"/>
          </a:xfrm>
          <a:prstGeom prst="wedgeEllipseCallout">
            <a:avLst>
              <a:gd name="adj1" fmla="val 31601"/>
              <a:gd name="adj2" fmla="val 10129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Click 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7422" y="228600"/>
            <a:ext cx="3505200" cy="570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7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Model reading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82832"/>
            <a:ext cx="100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88292"/>
              </p:ext>
            </p:extLst>
          </p:nvPr>
        </p:nvGraphicFramePr>
        <p:xfrm>
          <a:off x="3115879" y="3965286"/>
          <a:ext cx="4740927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92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Questions chart: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there milk in the fridge?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Does </a:t>
                      </a:r>
                      <a:r>
                        <a:rPr lang="en-GB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Mita</a:t>
                      </a:r>
                      <a:r>
                        <a:rPr lang="en-GB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want juice?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can mum make for </a:t>
                      </a:r>
                      <a:r>
                        <a:rPr lang="en-GB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Mita</a:t>
                      </a:r>
                      <a:r>
                        <a:rPr lang="en-GB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1 2A_U20C4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83654"/>
            <a:ext cx="6705600" cy="467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ular Callout 3"/>
          <p:cNvSpPr/>
          <p:nvPr/>
        </p:nvSpPr>
        <p:spPr>
          <a:xfrm flipH="1">
            <a:off x="6005286" y="1507139"/>
            <a:ext cx="1981200" cy="735555"/>
          </a:xfrm>
          <a:prstGeom prst="wedgeRoundRectCallout">
            <a:avLst>
              <a:gd name="adj1" fmla="val 11873"/>
              <a:gd name="adj2" fmla="val 100173"/>
              <a:gd name="adj3" fmla="val 1666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 flipH="1">
            <a:off x="1280886" y="1592876"/>
            <a:ext cx="1981200" cy="735555"/>
          </a:xfrm>
          <a:prstGeom prst="wedgeRoundRectCallout">
            <a:avLst>
              <a:gd name="adj1" fmla="val 20664"/>
              <a:gd name="adj2" fmla="val 88317"/>
              <a:gd name="adj3" fmla="val 1666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248400" y="1674862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Mum Group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71386" y="1644085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Mita</a:t>
            </a:r>
            <a:r>
              <a:rPr lang="en-GB" sz="2400" b="1" dirty="0" smtClean="0"/>
              <a:t> Group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91487"/>
            <a:ext cx="1905000" cy="37099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7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GW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8971" y="518179"/>
            <a:ext cx="5493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/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Open your EFT book page </a:t>
            </a:r>
            <a:r>
              <a:rPr lang="en-US" sz="3200" b="1" dirty="0" smtClean="0">
                <a:ln/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no 40 and read the dialogues out</a:t>
            </a:r>
            <a:endParaRPr lang="en-GB" sz="160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4183" y="238658"/>
            <a:ext cx="146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D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GB" sz="2400" b="1" dirty="0">
              <a:solidFill>
                <a:srgbClr val="0D7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245</Words>
  <Application>Microsoft Office PowerPoint</Application>
  <PresentationFormat>On-screen Show (4:3)</PresentationFormat>
  <Paragraphs>53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Mahfuz Ara Sultana</dc:creator>
  <cp:lastModifiedBy>Mahfuz Ara Sultana</cp:lastModifiedBy>
  <cp:revision>27</cp:revision>
  <dcterms:created xsi:type="dcterms:W3CDTF">2006-08-16T00:00:00Z</dcterms:created>
  <dcterms:modified xsi:type="dcterms:W3CDTF">2017-07-07T04:35:40Z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