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7"/>
  </p:notesMasterIdLst>
  <p:sldIdLst>
    <p:sldId id="262" r:id="rId2"/>
    <p:sldId id="256" r:id="rId3"/>
    <p:sldId id="261" r:id="rId4"/>
    <p:sldId id="260" r:id="rId5"/>
    <p:sldId id="304" r:id="rId6"/>
    <p:sldId id="263" r:id="rId7"/>
    <p:sldId id="266" r:id="rId8"/>
    <p:sldId id="264" r:id="rId9"/>
    <p:sldId id="267" r:id="rId10"/>
    <p:sldId id="281" r:id="rId11"/>
    <p:sldId id="284" r:id="rId12"/>
    <p:sldId id="285" r:id="rId13"/>
    <p:sldId id="286" r:id="rId14"/>
    <p:sldId id="296" r:id="rId15"/>
    <p:sldId id="298" r:id="rId16"/>
    <p:sldId id="287" r:id="rId17"/>
    <p:sldId id="299" r:id="rId18"/>
    <p:sldId id="297" r:id="rId19"/>
    <p:sldId id="300" r:id="rId20"/>
    <p:sldId id="288" r:id="rId21"/>
    <p:sldId id="290" r:id="rId22"/>
    <p:sldId id="301" r:id="rId23"/>
    <p:sldId id="291" r:id="rId24"/>
    <p:sldId id="292" r:id="rId25"/>
    <p:sldId id="30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33CC33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23" autoAdjust="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9.jpg"/><Relationship Id="rId7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g"/><Relationship Id="rId1" Type="http://schemas.openxmlformats.org/officeDocument/2006/relationships/image" Target="../media/image11.png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8.jpg"/><Relationship Id="rId5" Type="http://schemas.openxmlformats.org/officeDocument/2006/relationships/image" Target="../media/image31.jpeg"/><Relationship Id="rId4" Type="http://schemas.openxmlformats.org/officeDocument/2006/relationships/image" Target="../media/image2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3.png"/><Relationship Id="rId1" Type="http://schemas.openxmlformats.org/officeDocument/2006/relationships/image" Target="../media/image11.png"/><Relationship Id="rId6" Type="http://schemas.openxmlformats.org/officeDocument/2006/relationships/image" Target="../media/image32.jpeg"/><Relationship Id="rId5" Type="http://schemas.openxmlformats.org/officeDocument/2006/relationships/image" Target="../media/image24.jp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BA7332-B156-4331-B008-5C69C68BC49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ED1659-731C-4478-8B47-41CCE4923F0C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76200">
          <a:solidFill>
            <a:srgbClr val="FFFF00"/>
          </a:solidFill>
        </a:ln>
      </dgm:spPr>
      <dgm:t>
        <a:bodyPr/>
        <a:lstStyle/>
        <a:p>
          <a:pPr algn="ctr"/>
          <a:r>
            <a:rPr lang="en-US" sz="7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জীব</a:t>
          </a:r>
          <a:endParaRPr lang="en-US" sz="7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D2181F8-BB97-4C33-B0DA-95FE9A0DDB8F}" type="parTrans" cxnId="{9C72071E-0CB2-426F-B15D-C6963848B75F}">
      <dgm:prSet/>
      <dgm:spPr/>
      <dgm:t>
        <a:bodyPr/>
        <a:lstStyle/>
        <a:p>
          <a:pPr algn="ctr"/>
          <a:endParaRPr lang="en-US"/>
        </a:p>
      </dgm:t>
    </dgm:pt>
    <dgm:pt modelId="{669B88E8-5343-4A73-A26D-2BAA7451FBA4}" type="sibTrans" cxnId="{9C72071E-0CB2-426F-B15D-C6963848B75F}">
      <dgm:prSet/>
      <dgm:spPr/>
      <dgm:t>
        <a:bodyPr/>
        <a:lstStyle/>
        <a:p>
          <a:pPr algn="ctr"/>
          <a:endParaRPr lang="en-US"/>
        </a:p>
      </dgm:t>
    </dgm:pt>
    <dgm:pt modelId="{A82318DC-1C93-43A3-8E95-C6A72E886AFC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z="60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কাক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87256E7-54C2-4A11-9887-DDDBCB568D07}" type="parTrans" cxnId="{D2251C08-B030-4845-9E1A-96A11B29869C}">
      <dgm:prSet/>
      <dgm:spPr/>
      <dgm:t>
        <a:bodyPr/>
        <a:lstStyle/>
        <a:p>
          <a:pPr algn="ctr"/>
          <a:endParaRPr lang="en-US"/>
        </a:p>
      </dgm:t>
    </dgm:pt>
    <dgm:pt modelId="{274F590B-381C-423D-8FE7-5076F8384F16}" type="sibTrans" cxnId="{D2251C08-B030-4845-9E1A-96A11B29869C}">
      <dgm:prSet/>
      <dgm:spPr/>
      <dgm:t>
        <a:bodyPr/>
        <a:lstStyle/>
        <a:p>
          <a:pPr algn="ctr"/>
          <a:endParaRPr lang="en-US"/>
        </a:p>
      </dgm:t>
    </dgm:pt>
    <dgm:pt modelId="{D17AEEC1-2FE3-4FC4-AF6D-E793C604B251}">
      <dgm:prSet phldrT="[Text]" custT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z="60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গরু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55288E9-0885-404B-B64D-9D52D28E7DE8}" type="parTrans" cxnId="{937CAF7D-8503-4458-A017-529A00057469}">
      <dgm:prSet/>
      <dgm:spPr/>
      <dgm:t>
        <a:bodyPr/>
        <a:lstStyle/>
        <a:p>
          <a:pPr algn="ctr"/>
          <a:endParaRPr lang="en-US"/>
        </a:p>
      </dgm:t>
    </dgm:pt>
    <dgm:pt modelId="{08361D66-C364-4308-86BE-617FD72849E1}" type="sibTrans" cxnId="{937CAF7D-8503-4458-A017-529A00057469}">
      <dgm:prSet/>
      <dgm:spPr/>
      <dgm:t>
        <a:bodyPr/>
        <a:lstStyle/>
        <a:p>
          <a:pPr algn="ctr"/>
          <a:endParaRPr lang="en-US"/>
        </a:p>
      </dgm:t>
    </dgm:pt>
    <dgm:pt modelId="{915DA343-A2ED-4A60-95FA-EAA1190C9AC3}">
      <dgm:prSet phldrT="[Text]" custT="1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z="54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মুরগী</a:t>
          </a:r>
          <a:endParaRPr lang="en-US" sz="54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3EB02F0-79C5-437F-9BD8-984889C22835}" type="parTrans" cxnId="{A05E0DF8-6B2F-436C-ABE3-D80BEFF998D2}">
      <dgm:prSet/>
      <dgm:spPr/>
      <dgm:t>
        <a:bodyPr/>
        <a:lstStyle/>
        <a:p>
          <a:pPr algn="ctr"/>
          <a:endParaRPr lang="en-US"/>
        </a:p>
      </dgm:t>
    </dgm:pt>
    <dgm:pt modelId="{DA6F3D26-7D74-4CCE-9D47-4E8117DB8305}" type="sibTrans" cxnId="{A05E0DF8-6B2F-436C-ABE3-D80BEFF998D2}">
      <dgm:prSet/>
      <dgm:spPr/>
      <dgm:t>
        <a:bodyPr/>
        <a:lstStyle/>
        <a:p>
          <a:pPr algn="ctr"/>
          <a:endParaRPr lang="en-US"/>
        </a:p>
      </dgm:t>
    </dgm:pt>
    <dgm:pt modelId="{4E1BF24E-2869-4739-9177-2677812C8224}">
      <dgm:prSet phldrT="[Text]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mtClean="0">
              <a:solidFill>
                <a:srgbClr val="FF0000"/>
              </a:solidFill>
            </a:rPr>
            <a:t>মানুষ</a:t>
          </a:r>
          <a:endParaRPr lang="en-US" dirty="0">
            <a:solidFill>
              <a:srgbClr val="FF0000"/>
            </a:solidFill>
          </a:endParaRPr>
        </a:p>
      </dgm:t>
    </dgm:pt>
    <dgm:pt modelId="{F76FD0E6-23EF-439B-AF80-E3E3191B3667}" type="parTrans" cxnId="{51C5D919-4FAE-4FCA-BDB5-5670F8BE3679}">
      <dgm:prSet/>
      <dgm:spPr/>
      <dgm:t>
        <a:bodyPr/>
        <a:lstStyle/>
        <a:p>
          <a:pPr algn="ctr"/>
          <a:endParaRPr lang="en-US"/>
        </a:p>
      </dgm:t>
    </dgm:pt>
    <dgm:pt modelId="{67D97109-D820-4114-A64C-343CC727BBE1}" type="sibTrans" cxnId="{51C5D919-4FAE-4FCA-BDB5-5670F8BE3679}">
      <dgm:prSet/>
      <dgm:spPr/>
      <dgm:t>
        <a:bodyPr/>
        <a:lstStyle/>
        <a:p>
          <a:pPr algn="ctr"/>
          <a:endParaRPr lang="en-US"/>
        </a:p>
      </dgm:t>
    </dgm:pt>
    <dgm:pt modelId="{97B54FFA-722F-4D87-98DF-F0AFFE1BFC87}">
      <dgm:prSet custT="1"/>
      <dgm:spPr>
        <a:blipFill dpi="0"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z="48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ছাগল</a:t>
          </a:r>
          <a:endParaRPr lang="en-US" sz="48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7B032A6-FB2A-43B4-BC85-6A7C2038E6A2}" type="parTrans" cxnId="{6526EDDE-75E0-4B8B-9AC8-B719168B029F}">
      <dgm:prSet/>
      <dgm:spPr/>
      <dgm:t>
        <a:bodyPr/>
        <a:lstStyle/>
        <a:p>
          <a:pPr algn="ctr"/>
          <a:endParaRPr lang="en-US"/>
        </a:p>
      </dgm:t>
    </dgm:pt>
    <dgm:pt modelId="{D52DA069-5A67-482E-8792-04BBFADB15D9}" type="sibTrans" cxnId="{6526EDDE-75E0-4B8B-9AC8-B719168B029F}">
      <dgm:prSet/>
      <dgm:spPr/>
      <dgm:t>
        <a:bodyPr/>
        <a:lstStyle/>
        <a:p>
          <a:pPr algn="ctr"/>
          <a:endParaRPr lang="en-US"/>
        </a:p>
      </dgm:t>
    </dgm:pt>
    <dgm:pt modelId="{BE5C028F-E1B5-41D5-A5E1-14FCA78C9E90}">
      <dgm:prSet custT="1"/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FF0000"/>
          </a:solidFill>
        </a:ln>
      </dgm:spPr>
      <dgm:t>
        <a:bodyPr/>
        <a:lstStyle/>
        <a:p>
          <a:pPr algn="ctr"/>
          <a:r>
            <a:rPr lang="bn-IN" sz="60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বাঘ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73A701F-FC44-4439-B158-421BB53E77FA}" type="parTrans" cxnId="{E92E66AE-8ACE-42BF-9E9B-84086D8EE9F0}">
      <dgm:prSet/>
      <dgm:spPr/>
      <dgm:t>
        <a:bodyPr/>
        <a:lstStyle/>
        <a:p>
          <a:pPr algn="ctr"/>
          <a:endParaRPr lang="en-US"/>
        </a:p>
      </dgm:t>
    </dgm:pt>
    <dgm:pt modelId="{AA019FB8-08BE-4D9D-A769-EFCA1F822CE4}" type="sibTrans" cxnId="{E92E66AE-8ACE-42BF-9E9B-84086D8EE9F0}">
      <dgm:prSet/>
      <dgm:spPr/>
      <dgm:t>
        <a:bodyPr/>
        <a:lstStyle/>
        <a:p>
          <a:pPr algn="ctr"/>
          <a:endParaRPr lang="en-US"/>
        </a:p>
      </dgm:t>
    </dgm:pt>
    <dgm:pt modelId="{693B9A1C-1185-4D1B-9854-797D3851C7F9}" type="pres">
      <dgm:prSet presAssocID="{74BA7332-B156-4331-B008-5C69C68BC49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A9A573-9F18-43D6-B558-8453DA20B391}" type="pres">
      <dgm:prSet presAssocID="{49ED1659-731C-4478-8B47-41CCE4923F0C}" presName="centerShape" presStyleLbl="node0" presStyleIdx="0" presStyleCnt="1" custScaleX="124931"/>
      <dgm:spPr/>
      <dgm:t>
        <a:bodyPr/>
        <a:lstStyle/>
        <a:p>
          <a:endParaRPr lang="en-US"/>
        </a:p>
      </dgm:t>
    </dgm:pt>
    <dgm:pt modelId="{26CDC6C9-35C6-45A5-9EB7-792CA9180B4C}" type="pres">
      <dgm:prSet presAssocID="{A87256E7-54C2-4A11-9887-DDDBCB568D07}" presName="parTrans" presStyleLbl="sibTrans2D1" presStyleIdx="0" presStyleCnt="6"/>
      <dgm:spPr/>
      <dgm:t>
        <a:bodyPr/>
        <a:lstStyle/>
        <a:p>
          <a:endParaRPr lang="en-US"/>
        </a:p>
      </dgm:t>
    </dgm:pt>
    <dgm:pt modelId="{4911F7FE-9354-4AE3-AB71-D7F55F58CA22}" type="pres">
      <dgm:prSet presAssocID="{A87256E7-54C2-4A11-9887-DDDBCB568D07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8EDBAE63-C55E-4633-BC93-D2A633B6CA0B}" type="pres">
      <dgm:prSet presAssocID="{A82318DC-1C93-43A3-8E95-C6A72E886AF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20041-9391-40D6-AB23-F30E9384498E}" type="pres">
      <dgm:prSet presAssocID="{173A701F-FC44-4439-B158-421BB53E77FA}" presName="parTrans" presStyleLbl="sibTrans2D1" presStyleIdx="1" presStyleCnt="6"/>
      <dgm:spPr/>
      <dgm:t>
        <a:bodyPr/>
        <a:lstStyle/>
        <a:p>
          <a:endParaRPr lang="en-US"/>
        </a:p>
      </dgm:t>
    </dgm:pt>
    <dgm:pt modelId="{D4527382-A453-4DCF-8C83-A875C8454040}" type="pres">
      <dgm:prSet presAssocID="{173A701F-FC44-4439-B158-421BB53E77FA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B763DFAD-2501-4C3B-A3A6-719540EA5EBD}" type="pres">
      <dgm:prSet presAssocID="{BE5C028F-E1B5-41D5-A5E1-14FCA78C9E9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F207D-685E-40BC-9F1E-E0BC938EC345}" type="pres">
      <dgm:prSet presAssocID="{F55288E9-0885-404B-B64D-9D52D28E7DE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90C2739E-E1C9-401A-AC91-56CD20BBEFC5}" type="pres">
      <dgm:prSet presAssocID="{F55288E9-0885-404B-B64D-9D52D28E7DE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888FBA4-7C4F-491F-B4DC-488745C1527B}" type="pres">
      <dgm:prSet presAssocID="{D17AEEC1-2FE3-4FC4-AF6D-E793C604B25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B3D89-DF71-42FB-B5F2-69731B16E892}" type="pres">
      <dgm:prSet presAssocID="{27B032A6-FB2A-43B4-BC85-6A7C2038E6A2}" presName="parTrans" presStyleLbl="sibTrans2D1" presStyleIdx="3" presStyleCnt="6"/>
      <dgm:spPr/>
      <dgm:t>
        <a:bodyPr/>
        <a:lstStyle/>
        <a:p>
          <a:endParaRPr lang="en-US"/>
        </a:p>
      </dgm:t>
    </dgm:pt>
    <dgm:pt modelId="{DB43B8EE-A6FF-48B1-A88C-082AC6D3F208}" type="pres">
      <dgm:prSet presAssocID="{27B032A6-FB2A-43B4-BC85-6A7C2038E6A2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6ECD9F9-4831-4E2A-90BB-2E32D57ED731}" type="pres">
      <dgm:prSet presAssocID="{97B54FFA-722F-4D87-98DF-F0AFFE1BFC8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DF952-DC53-4DC9-AE12-6F846179ADE0}" type="pres">
      <dgm:prSet presAssocID="{53EB02F0-79C5-437F-9BD8-984889C22835}" presName="parTrans" presStyleLbl="sibTrans2D1" presStyleIdx="4" presStyleCnt="6"/>
      <dgm:spPr/>
      <dgm:t>
        <a:bodyPr/>
        <a:lstStyle/>
        <a:p>
          <a:endParaRPr lang="en-US"/>
        </a:p>
      </dgm:t>
    </dgm:pt>
    <dgm:pt modelId="{32D26D20-1F09-415C-84C2-64676290610D}" type="pres">
      <dgm:prSet presAssocID="{53EB02F0-79C5-437F-9BD8-984889C228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09A7EEF-67D5-4A7E-A367-78B0940DC6B3}" type="pres">
      <dgm:prSet presAssocID="{915DA343-A2ED-4A60-95FA-EAA1190C9AC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6042B5-2F90-4A29-A597-91BB849DE442}" type="pres">
      <dgm:prSet presAssocID="{F76FD0E6-23EF-439B-AF80-E3E3191B3667}" presName="parTrans" presStyleLbl="sibTrans2D1" presStyleIdx="5" presStyleCnt="6"/>
      <dgm:spPr/>
      <dgm:t>
        <a:bodyPr/>
        <a:lstStyle/>
        <a:p>
          <a:endParaRPr lang="en-US"/>
        </a:p>
      </dgm:t>
    </dgm:pt>
    <dgm:pt modelId="{55285B56-C5BC-4F48-A48C-D614C6E3C242}" type="pres">
      <dgm:prSet presAssocID="{F76FD0E6-23EF-439B-AF80-E3E3191B3667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614C577B-8B6D-4748-8C16-9359AE2C0896}" type="pres">
      <dgm:prSet presAssocID="{4E1BF24E-2869-4739-9177-2677812C822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76E69C-8EB4-464E-A932-62FCC8187515}" type="presOf" srcId="{53EB02F0-79C5-437F-9BD8-984889C22835}" destId="{E38DF952-DC53-4DC9-AE12-6F846179ADE0}" srcOrd="0" destOrd="0" presId="urn:microsoft.com/office/officeart/2005/8/layout/radial5"/>
    <dgm:cxn modelId="{A05E0DF8-6B2F-436C-ABE3-D80BEFF998D2}" srcId="{49ED1659-731C-4478-8B47-41CCE4923F0C}" destId="{915DA343-A2ED-4A60-95FA-EAA1190C9AC3}" srcOrd="4" destOrd="0" parTransId="{53EB02F0-79C5-437F-9BD8-984889C22835}" sibTransId="{DA6F3D26-7D74-4CCE-9D47-4E8117DB8305}"/>
    <dgm:cxn modelId="{937CAF7D-8503-4458-A017-529A00057469}" srcId="{49ED1659-731C-4478-8B47-41CCE4923F0C}" destId="{D17AEEC1-2FE3-4FC4-AF6D-E793C604B251}" srcOrd="2" destOrd="0" parTransId="{F55288E9-0885-404B-B64D-9D52D28E7DE8}" sibTransId="{08361D66-C364-4308-86BE-617FD72849E1}"/>
    <dgm:cxn modelId="{6657BA21-796A-423B-9402-DB1FD463A519}" type="presOf" srcId="{53EB02F0-79C5-437F-9BD8-984889C22835}" destId="{32D26D20-1F09-415C-84C2-64676290610D}" srcOrd="1" destOrd="0" presId="urn:microsoft.com/office/officeart/2005/8/layout/radial5"/>
    <dgm:cxn modelId="{6F7A60DF-4213-4E1B-96EC-424DEDFAD230}" type="presOf" srcId="{173A701F-FC44-4439-B158-421BB53E77FA}" destId="{D4527382-A453-4DCF-8C83-A875C8454040}" srcOrd="1" destOrd="0" presId="urn:microsoft.com/office/officeart/2005/8/layout/radial5"/>
    <dgm:cxn modelId="{0C5DEA77-251C-41BC-B86C-0EFCF54179F3}" type="presOf" srcId="{A82318DC-1C93-43A3-8E95-C6A72E886AFC}" destId="{8EDBAE63-C55E-4633-BC93-D2A633B6CA0B}" srcOrd="0" destOrd="0" presId="urn:microsoft.com/office/officeart/2005/8/layout/radial5"/>
    <dgm:cxn modelId="{8F7684F1-2D72-4276-A29F-A3957ADA1A4E}" type="presOf" srcId="{4E1BF24E-2869-4739-9177-2677812C8224}" destId="{614C577B-8B6D-4748-8C16-9359AE2C0896}" srcOrd="0" destOrd="0" presId="urn:microsoft.com/office/officeart/2005/8/layout/radial5"/>
    <dgm:cxn modelId="{7600DB0B-69DC-4FA0-8C26-1AAED8DF2E75}" type="presOf" srcId="{F55288E9-0885-404B-B64D-9D52D28E7DE8}" destId="{7EDF207D-685E-40BC-9F1E-E0BC938EC345}" srcOrd="0" destOrd="0" presId="urn:microsoft.com/office/officeart/2005/8/layout/radial5"/>
    <dgm:cxn modelId="{D2251C08-B030-4845-9E1A-96A11B29869C}" srcId="{49ED1659-731C-4478-8B47-41CCE4923F0C}" destId="{A82318DC-1C93-43A3-8E95-C6A72E886AFC}" srcOrd="0" destOrd="0" parTransId="{A87256E7-54C2-4A11-9887-DDDBCB568D07}" sibTransId="{274F590B-381C-423D-8FE7-5076F8384F16}"/>
    <dgm:cxn modelId="{51C5D919-4FAE-4FCA-BDB5-5670F8BE3679}" srcId="{49ED1659-731C-4478-8B47-41CCE4923F0C}" destId="{4E1BF24E-2869-4739-9177-2677812C8224}" srcOrd="5" destOrd="0" parTransId="{F76FD0E6-23EF-439B-AF80-E3E3191B3667}" sibTransId="{67D97109-D820-4114-A64C-343CC727BBE1}"/>
    <dgm:cxn modelId="{06DB4328-8625-4407-8679-ABEA2FF8CB00}" type="presOf" srcId="{97B54FFA-722F-4D87-98DF-F0AFFE1BFC87}" destId="{E6ECD9F9-4831-4E2A-90BB-2E32D57ED731}" srcOrd="0" destOrd="0" presId="urn:microsoft.com/office/officeart/2005/8/layout/radial5"/>
    <dgm:cxn modelId="{DDF800EA-D25A-447A-9A77-B4B2EF2122B6}" type="presOf" srcId="{27B032A6-FB2A-43B4-BC85-6A7C2038E6A2}" destId="{DE2B3D89-DF71-42FB-B5F2-69731B16E892}" srcOrd="0" destOrd="0" presId="urn:microsoft.com/office/officeart/2005/8/layout/radial5"/>
    <dgm:cxn modelId="{F53A4B5C-2C2C-4AD3-B2F9-7FA7A0803B7F}" type="presOf" srcId="{A87256E7-54C2-4A11-9887-DDDBCB568D07}" destId="{26CDC6C9-35C6-45A5-9EB7-792CA9180B4C}" srcOrd="0" destOrd="0" presId="urn:microsoft.com/office/officeart/2005/8/layout/radial5"/>
    <dgm:cxn modelId="{F8F5C04F-C603-42BC-A487-3C8AFFA9DAE4}" type="presOf" srcId="{915DA343-A2ED-4A60-95FA-EAA1190C9AC3}" destId="{E09A7EEF-67D5-4A7E-A367-78B0940DC6B3}" srcOrd="0" destOrd="0" presId="urn:microsoft.com/office/officeart/2005/8/layout/radial5"/>
    <dgm:cxn modelId="{A91F6E21-06B8-4958-B697-FF1165EAB1A1}" type="presOf" srcId="{D17AEEC1-2FE3-4FC4-AF6D-E793C604B251}" destId="{5888FBA4-7C4F-491F-B4DC-488745C1527B}" srcOrd="0" destOrd="0" presId="urn:microsoft.com/office/officeart/2005/8/layout/radial5"/>
    <dgm:cxn modelId="{49B7A746-7493-4D61-9585-6C150ACCAB95}" type="presOf" srcId="{F76FD0E6-23EF-439B-AF80-E3E3191B3667}" destId="{C86042B5-2F90-4A29-A597-91BB849DE442}" srcOrd="0" destOrd="0" presId="urn:microsoft.com/office/officeart/2005/8/layout/radial5"/>
    <dgm:cxn modelId="{E92E66AE-8ACE-42BF-9E9B-84086D8EE9F0}" srcId="{49ED1659-731C-4478-8B47-41CCE4923F0C}" destId="{BE5C028F-E1B5-41D5-A5E1-14FCA78C9E90}" srcOrd="1" destOrd="0" parTransId="{173A701F-FC44-4439-B158-421BB53E77FA}" sibTransId="{AA019FB8-08BE-4D9D-A769-EFCA1F822CE4}"/>
    <dgm:cxn modelId="{F27CFAE2-9F7F-42C3-9C2E-D707DB66346A}" type="presOf" srcId="{74BA7332-B156-4331-B008-5C69C68BC49C}" destId="{693B9A1C-1185-4D1B-9854-797D3851C7F9}" srcOrd="0" destOrd="0" presId="urn:microsoft.com/office/officeart/2005/8/layout/radial5"/>
    <dgm:cxn modelId="{0A8D7F6A-D17B-4D8A-BD5F-359FAA40FC25}" type="presOf" srcId="{49ED1659-731C-4478-8B47-41CCE4923F0C}" destId="{37A9A573-9F18-43D6-B558-8453DA20B391}" srcOrd="0" destOrd="0" presId="urn:microsoft.com/office/officeart/2005/8/layout/radial5"/>
    <dgm:cxn modelId="{3469602F-D38F-49D0-9484-CD98EAB8DBB8}" type="presOf" srcId="{F55288E9-0885-404B-B64D-9D52D28E7DE8}" destId="{90C2739E-E1C9-401A-AC91-56CD20BBEFC5}" srcOrd="1" destOrd="0" presId="urn:microsoft.com/office/officeart/2005/8/layout/radial5"/>
    <dgm:cxn modelId="{ECC86B33-EA35-4E0E-949E-1F03E8980E6C}" type="presOf" srcId="{A87256E7-54C2-4A11-9887-DDDBCB568D07}" destId="{4911F7FE-9354-4AE3-AB71-D7F55F58CA22}" srcOrd="1" destOrd="0" presId="urn:microsoft.com/office/officeart/2005/8/layout/radial5"/>
    <dgm:cxn modelId="{66262F62-912B-43AB-9D2E-1766E7BBD996}" type="presOf" srcId="{173A701F-FC44-4439-B158-421BB53E77FA}" destId="{23220041-9391-40D6-AB23-F30E9384498E}" srcOrd="0" destOrd="0" presId="urn:microsoft.com/office/officeart/2005/8/layout/radial5"/>
    <dgm:cxn modelId="{6526EDDE-75E0-4B8B-9AC8-B719168B029F}" srcId="{49ED1659-731C-4478-8B47-41CCE4923F0C}" destId="{97B54FFA-722F-4D87-98DF-F0AFFE1BFC87}" srcOrd="3" destOrd="0" parTransId="{27B032A6-FB2A-43B4-BC85-6A7C2038E6A2}" sibTransId="{D52DA069-5A67-482E-8792-04BBFADB15D9}"/>
    <dgm:cxn modelId="{B32C5981-9879-4ED1-8497-C0740BAE2DA2}" type="presOf" srcId="{BE5C028F-E1B5-41D5-A5E1-14FCA78C9E90}" destId="{B763DFAD-2501-4C3B-A3A6-719540EA5EBD}" srcOrd="0" destOrd="0" presId="urn:microsoft.com/office/officeart/2005/8/layout/radial5"/>
    <dgm:cxn modelId="{3D1BA925-C395-4D92-A71C-A59EABB5BAA7}" type="presOf" srcId="{27B032A6-FB2A-43B4-BC85-6A7C2038E6A2}" destId="{DB43B8EE-A6FF-48B1-A88C-082AC6D3F208}" srcOrd="1" destOrd="0" presId="urn:microsoft.com/office/officeart/2005/8/layout/radial5"/>
    <dgm:cxn modelId="{9C72071E-0CB2-426F-B15D-C6963848B75F}" srcId="{74BA7332-B156-4331-B008-5C69C68BC49C}" destId="{49ED1659-731C-4478-8B47-41CCE4923F0C}" srcOrd="0" destOrd="0" parTransId="{DD2181F8-BB97-4C33-B0DA-95FE9A0DDB8F}" sibTransId="{669B88E8-5343-4A73-A26D-2BAA7451FBA4}"/>
    <dgm:cxn modelId="{96E6597F-08AA-468D-AB10-39B357B0B007}" type="presOf" srcId="{F76FD0E6-23EF-439B-AF80-E3E3191B3667}" destId="{55285B56-C5BC-4F48-A48C-D614C6E3C242}" srcOrd="1" destOrd="0" presId="urn:microsoft.com/office/officeart/2005/8/layout/radial5"/>
    <dgm:cxn modelId="{3CCEA0B0-3A78-40B9-B4F0-C7A3AC2D7395}" type="presParOf" srcId="{693B9A1C-1185-4D1B-9854-797D3851C7F9}" destId="{37A9A573-9F18-43D6-B558-8453DA20B391}" srcOrd="0" destOrd="0" presId="urn:microsoft.com/office/officeart/2005/8/layout/radial5"/>
    <dgm:cxn modelId="{3CB6BB11-A436-44A7-A055-EDC378C79AD3}" type="presParOf" srcId="{693B9A1C-1185-4D1B-9854-797D3851C7F9}" destId="{26CDC6C9-35C6-45A5-9EB7-792CA9180B4C}" srcOrd="1" destOrd="0" presId="urn:microsoft.com/office/officeart/2005/8/layout/radial5"/>
    <dgm:cxn modelId="{535C2CBD-0D09-4F1B-B1B2-E453C87ECAA4}" type="presParOf" srcId="{26CDC6C9-35C6-45A5-9EB7-792CA9180B4C}" destId="{4911F7FE-9354-4AE3-AB71-D7F55F58CA22}" srcOrd="0" destOrd="0" presId="urn:microsoft.com/office/officeart/2005/8/layout/radial5"/>
    <dgm:cxn modelId="{F2B07C37-DC74-4653-8C1B-BF821A3ED131}" type="presParOf" srcId="{693B9A1C-1185-4D1B-9854-797D3851C7F9}" destId="{8EDBAE63-C55E-4633-BC93-D2A633B6CA0B}" srcOrd="2" destOrd="0" presId="urn:microsoft.com/office/officeart/2005/8/layout/radial5"/>
    <dgm:cxn modelId="{072F2D45-D9BE-4A30-9A37-1A89397146CD}" type="presParOf" srcId="{693B9A1C-1185-4D1B-9854-797D3851C7F9}" destId="{23220041-9391-40D6-AB23-F30E9384498E}" srcOrd="3" destOrd="0" presId="urn:microsoft.com/office/officeart/2005/8/layout/radial5"/>
    <dgm:cxn modelId="{39FB4DAC-E04B-441D-ACD3-03FE57E9C89E}" type="presParOf" srcId="{23220041-9391-40D6-AB23-F30E9384498E}" destId="{D4527382-A453-4DCF-8C83-A875C8454040}" srcOrd="0" destOrd="0" presId="urn:microsoft.com/office/officeart/2005/8/layout/radial5"/>
    <dgm:cxn modelId="{C153BB08-67E3-4308-995F-68DDEA5D1467}" type="presParOf" srcId="{693B9A1C-1185-4D1B-9854-797D3851C7F9}" destId="{B763DFAD-2501-4C3B-A3A6-719540EA5EBD}" srcOrd="4" destOrd="0" presId="urn:microsoft.com/office/officeart/2005/8/layout/radial5"/>
    <dgm:cxn modelId="{44331808-BB05-47D8-BA4B-A5B2BA4163BD}" type="presParOf" srcId="{693B9A1C-1185-4D1B-9854-797D3851C7F9}" destId="{7EDF207D-685E-40BC-9F1E-E0BC938EC345}" srcOrd="5" destOrd="0" presId="urn:microsoft.com/office/officeart/2005/8/layout/radial5"/>
    <dgm:cxn modelId="{C9D238E6-FEFC-460A-9AF1-BC3A9C514D83}" type="presParOf" srcId="{7EDF207D-685E-40BC-9F1E-E0BC938EC345}" destId="{90C2739E-E1C9-401A-AC91-56CD20BBEFC5}" srcOrd="0" destOrd="0" presId="urn:microsoft.com/office/officeart/2005/8/layout/radial5"/>
    <dgm:cxn modelId="{D08B71CD-8010-48CF-917E-EE1B29917B90}" type="presParOf" srcId="{693B9A1C-1185-4D1B-9854-797D3851C7F9}" destId="{5888FBA4-7C4F-491F-B4DC-488745C1527B}" srcOrd="6" destOrd="0" presId="urn:microsoft.com/office/officeart/2005/8/layout/radial5"/>
    <dgm:cxn modelId="{FFC8E3E1-4C4A-4079-B12E-04F09F6CF1E5}" type="presParOf" srcId="{693B9A1C-1185-4D1B-9854-797D3851C7F9}" destId="{DE2B3D89-DF71-42FB-B5F2-69731B16E892}" srcOrd="7" destOrd="0" presId="urn:microsoft.com/office/officeart/2005/8/layout/radial5"/>
    <dgm:cxn modelId="{8CC6FB27-1E2F-48C8-92D5-DF6C21A63C8B}" type="presParOf" srcId="{DE2B3D89-DF71-42FB-B5F2-69731B16E892}" destId="{DB43B8EE-A6FF-48B1-A88C-082AC6D3F208}" srcOrd="0" destOrd="0" presId="urn:microsoft.com/office/officeart/2005/8/layout/radial5"/>
    <dgm:cxn modelId="{2CD9FBC9-1307-4019-99FF-C8DFBF2E6AEE}" type="presParOf" srcId="{693B9A1C-1185-4D1B-9854-797D3851C7F9}" destId="{E6ECD9F9-4831-4E2A-90BB-2E32D57ED731}" srcOrd="8" destOrd="0" presId="urn:microsoft.com/office/officeart/2005/8/layout/radial5"/>
    <dgm:cxn modelId="{3EEF47DC-F26B-4F23-AE50-C371383B8248}" type="presParOf" srcId="{693B9A1C-1185-4D1B-9854-797D3851C7F9}" destId="{E38DF952-DC53-4DC9-AE12-6F846179ADE0}" srcOrd="9" destOrd="0" presId="urn:microsoft.com/office/officeart/2005/8/layout/radial5"/>
    <dgm:cxn modelId="{A331D6FD-33B8-41AE-997E-C433C067FA61}" type="presParOf" srcId="{E38DF952-DC53-4DC9-AE12-6F846179ADE0}" destId="{32D26D20-1F09-415C-84C2-64676290610D}" srcOrd="0" destOrd="0" presId="urn:microsoft.com/office/officeart/2005/8/layout/radial5"/>
    <dgm:cxn modelId="{EA67F6D0-17A9-4C3E-8D2A-D761C7DF5179}" type="presParOf" srcId="{693B9A1C-1185-4D1B-9854-797D3851C7F9}" destId="{E09A7EEF-67D5-4A7E-A367-78B0940DC6B3}" srcOrd="10" destOrd="0" presId="urn:microsoft.com/office/officeart/2005/8/layout/radial5"/>
    <dgm:cxn modelId="{3E4F13D6-D387-4457-9096-B97D56CE82A7}" type="presParOf" srcId="{693B9A1C-1185-4D1B-9854-797D3851C7F9}" destId="{C86042B5-2F90-4A29-A597-91BB849DE442}" srcOrd="11" destOrd="0" presId="urn:microsoft.com/office/officeart/2005/8/layout/radial5"/>
    <dgm:cxn modelId="{D92C9E14-0C8C-4F46-A38E-35084A781EB8}" type="presParOf" srcId="{C86042B5-2F90-4A29-A597-91BB849DE442}" destId="{55285B56-C5BC-4F48-A48C-D614C6E3C242}" srcOrd="0" destOrd="0" presId="urn:microsoft.com/office/officeart/2005/8/layout/radial5"/>
    <dgm:cxn modelId="{F78FC7D0-B87E-4AB1-8BDE-B21D83471722}" type="presParOf" srcId="{693B9A1C-1185-4D1B-9854-797D3851C7F9}" destId="{614C577B-8B6D-4748-8C16-9359AE2C0896}" srcOrd="12" destOrd="0" presId="urn:microsoft.com/office/officeart/2005/8/layout/radial5"/>
  </dgm:cxnLst>
  <dgm:bg>
    <a:blipFill>
      <a:blip xmlns:r="http://schemas.openxmlformats.org/officeDocument/2006/relationships" r:embed="rId8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4D5CA7-199E-4766-87D1-25EA537CC1BE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BE4958-DC62-4DDA-BE39-EB6DEDD8DF1F}">
      <dgm:prSet phldrT="[Text]" custT="1"/>
      <dgm:spPr>
        <a:solidFill>
          <a:srgbClr val="FFFF00"/>
        </a:solidFill>
        <a:ln w="762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88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জড়</a:t>
          </a:r>
          <a:endParaRPr lang="en-US" sz="8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3A34174-AB56-44F7-B965-AB44EB1BE492}" type="parTrans" cxnId="{43821659-E7F1-4F22-ACFB-AD91D22F705E}">
      <dgm:prSet/>
      <dgm:spPr/>
      <dgm:t>
        <a:bodyPr/>
        <a:lstStyle/>
        <a:p>
          <a:endParaRPr lang="en-US"/>
        </a:p>
      </dgm:t>
    </dgm:pt>
    <dgm:pt modelId="{A5FEDE94-3B13-4813-96E3-E04DDE9D6D24}" type="sibTrans" cxnId="{43821659-E7F1-4F22-ACFB-AD91D22F705E}">
      <dgm:prSet/>
      <dgm:spPr/>
      <dgm:t>
        <a:bodyPr/>
        <a:lstStyle/>
        <a:p>
          <a:endParaRPr lang="en-US"/>
        </a:p>
      </dgm:t>
    </dgm:pt>
    <dgm:pt modelId="{C0734374-7F12-405E-8891-3EB22F79EAC3}">
      <dgm:prSet phldrT="[Text]" cust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n-IN" sz="60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বই</a:t>
          </a:r>
          <a:endParaRPr lang="en-US" sz="60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A428C9D-CFF8-42CE-8A8E-7B85FD23830A}" type="parTrans" cxnId="{0DB1242E-8476-4FC5-B738-81089B8C5E62}">
      <dgm:prSet/>
      <dgm:spPr/>
      <dgm:t>
        <a:bodyPr/>
        <a:lstStyle/>
        <a:p>
          <a:endParaRPr lang="en-US"/>
        </a:p>
      </dgm:t>
    </dgm:pt>
    <dgm:pt modelId="{4CAB5FF8-7383-4D22-8C47-9B5532F8E83B}" type="sibTrans" cxnId="{0DB1242E-8476-4FC5-B738-81089B8C5E62}">
      <dgm:prSet/>
      <dgm:spPr/>
      <dgm:t>
        <a:bodyPr/>
        <a:lstStyle/>
        <a:p>
          <a:endParaRPr lang="en-US"/>
        </a:p>
      </dgm:t>
    </dgm:pt>
    <dgm:pt modelId="{DA14EF4C-B860-40AB-BC27-5C599821E209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n-IN" sz="48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চেয়ার</a:t>
          </a:r>
          <a:endParaRPr lang="en-US" sz="48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98496C0-98CD-487D-BC1A-D221D96E7D3E}" type="parTrans" cxnId="{5917A828-BD86-4D6E-AF95-4C3F418F5122}">
      <dgm:prSet/>
      <dgm:spPr/>
      <dgm:t>
        <a:bodyPr/>
        <a:lstStyle/>
        <a:p>
          <a:endParaRPr lang="en-US"/>
        </a:p>
      </dgm:t>
    </dgm:pt>
    <dgm:pt modelId="{CF2716BD-315E-4918-96DF-86F6225A3D82}" type="sibTrans" cxnId="{5917A828-BD86-4D6E-AF95-4C3F418F5122}">
      <dgm:prSet/>
      <dgm:spPr/>
      <dgm:t>
        <a:bodyPr/>
        <a:lstStyle/>
        <a:p>
          <a:endParaRPr lang="en-US"/>
        </a:p>
      </dgm:t>
    </dgm:pt>
    <dgm:pt modelId="{1C4AE7A5-CB26-4258-899E-F635CE22C786}">
      <dgm:prSet phldrT="[Text]" custT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n-IN" sz="60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বেঞ্চ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E85A18F-C033-41E6-BA60-D614373D6073}" type="parTrans" cxnId="{BC49735A-ED42-44C2-BC51-B3C8418564AD}">
      <dgm:prSet/>
      <dgm:spPr/>
      <dgm:t>
        <a:bodyPr/>
        <a:lstStyle/>
        <a:p>
          <a:endParaRPr lang="en-US"/>
        </a:p>
      </dgm:t>
    </dgm:pt>
    <dgm:pt modelId="{2DBA8913-B65B-4E06-BA95-8E5BACFA8D6C}" type="sibTrans" cxnId="{BC49735A-ED42-44C2-BC51-B3C8418564AD}">
      <dgm:prSet/>
      <dgm:spPr/>
      <dgm:t>
        <a:bodyPr/>
        <a:lstStyle/>
        <a:p>
          <a:endParaRPr lang="en-US"/>
        </a:p>
      </dgm:t>
    </dgm:pt>
    <dgm:pt modelId="{6EF092A4-C2F2-4141-A7FF-FAE54F857CF8}">
      <dgm:prSet phldrT="[Text]" custT="1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rgbClr val="0070C0"/>
          </a:solidFill>
        </a:ln>
      </dgm:spPr>
      <dgm:t>
        <a:bodyPr/>
        <a:lstStyle/>
        <a:p>
          <a:r>
            <a:rPr lang="en-US" sz="6000" dirty="0" err="1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বাড়ি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9FE4968-98E8-45E6-AF18-6C58685865C5}" type="parTrans" cxnId="{7433F716-BD04-4672-BACA-ED636B273212}">
      <dgm:prSet/>
      <dgm:spPr/>
      <dgm:t>
        <a:bodyPr/>
        <a:lstStyle/>
        <a:p>
          <a:endParaRPr lang="en-US"/>
        </a:p>
      </dgm:t>
    </dgm:pt>
    <dgm:pt modelId="{DA6B616E-361C-494D-A51F-73EA39045BD2}" type="sibTrans" cxnId="{7433F716-BD04-4672-BACA-ED636B273212}">
      <dgm:prSet/>
      <dgm:spPr/>
      <dgm:t>
        <a:bodyPr/>
        <a:lstStyle/>
        <a:p>
          <a:endParaRPr lang="en-US"/>
        </a:p>
      </dgm:t>
    </dgm:pt>
    <dgm:pt modelId="{F2D590C4-E60C-4884-AB88-BF3362A0CEC3}">
      <dgm:prSet custT="1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bn-IN" sz="60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বাস</a:t>
          </a:r>
          <a:endParaRPr lang="en-US" sz="60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D780B1A-CDEC-4D7E-BCE4-14983E037632}" type="parTrans" cxnId="{AE0181BF-DCA1-4A46-84ED-0342E7D01E01}">
      <dgm:prSet/>
      <dgm:spPr/>
      <dgm:t>
        <a:bodyPr/>
        <a:lstStyle/>
        <a:p>
          <a:endParaRPr lang="en-US"/>
        </a:p>
      </dgm:t>
    </dgm:pt>
    <dgm:pt modelId="{6FD483F3-7552-4803-A573-F6F7E6971D19}" type="sibTrans" cxnId="{AE0181BF-DCA1-4A46-84ED-0342E7D01E01}">
      <dgm:prSet/>
      <dgm:spPr/>
      <dgm:t>
        <a:bodyPr/>
        <a:lstStyle/>
        <a:p>
          <a:endParaRPr lang="en-US"/>
        </a:p>
      </dgm:t>
    </dgm:pt>
    <dgm:pt modelId="{0B9F23C2-9A51-4CF9-9AD8-781C1158A9E6}">
      <dgm:prSet custT="1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n-IN" sz="48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টেবিল</a:t>
          </a:r>
          <a:endParaRPr lang="en-US" sz="48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A9E4D17-1530-4B2E-8533-C89933DF8D33}" type="parTrans" cxnId="{C0BEF082-1A10-4112-8D03-B1773849020A}">
      <dgm:prSet/>
      <dgm:spPr/>
      <dgm:t>
        <a:bodyPr/>
        <a:lstStyle/>
        <a:p>
          <a:endParaRPr lang="en-US"/>
        </a:p>
      </dgm:t>
    </dgm:pt>
    <dgm:pt modelId="{BED60844-658C-4482-A8C6-7F53346C7C42}" type="sibTrans" cxnId="{C0BEF082-1A10-4112-8D03-B1773849020A}">
      <dgm:prSet/>
      <dgm:spPr/>
      <dgm:t>
        <a:bodyPr/>
        <a:lstStyle/>
        <a:p>
          <a:endParaRPr lang="en-US"/>
        </a:p>
      </dgm:t>
    </dgm:pt>
    <dgm:pt modelId="{807FC573-9F1A-4C8C-8279-91EA80197A0F}" type="pres">
      <dgm:prSet presAssocID="{464D5CA7-199E-4766-87D1-25EA537CC1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EA13CD-AA39-46DC-94D7-C1F7D2B3C577}" type="pres">
      <dgm:prSet presAssocID="{27BE4958-DC62-4DDA-BE39-EB6DEDD8DF1F}" presName="centerShape" presStyleLbl="node0" presStyleIdx="0" presStyleCnt="1" custScaleX="125513" custScaleY="122187" custLinFactNeighborX="-274" custLinFactNeighborY="549"/>
      <dgm:spPr/>
      <dgm:t>
        <a:bodyPr/>
        <a:lstStyle/>
        <a:p>
          <a:endParaRPr lang="en-US"/>
        </a:p>
      </dgm:t>
    </dgm:pt>
    <dgm:pt modelId="{6E1BA153-B87B-45A2-8700-DA507AF0436E}" type="pres">
      <dgm:prSet presAssocID="{8A428C9D-CFF8-42CE-8A8E-7B85FD23830A}" presName="parTrans" presStyleLbl="sibTrans2D1" presStyleIdx="0" presStyleCnt="6"/>
      <dgm:spPr/>
      <dgm:t>
        <a:bodyPr/>
        <a:lstStyle/>
        <a:p>
          <a:endParaRPr lang="en-US"/>
        </a:p>
      </dgm:t>
    </dgm:pt>
    <dgm:pt modelId="{30C524F9-378A-4B7E-836D-E8D711D41834}" type="pres">
      <dgm:prSet presAssocID="{8A428C9D-CFF8-42CE-8A8E-7B85FD23830A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D38F5E1-5080-4853-8CDC-EB760D557212}" type="pres">
      <dgm:prSet presAssocID="{C0734374-7F12-405E-8891-3EB22F79EAC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4C9228-5333-4E75-B5F5-51943922782F}" type="pres">
      <dgm:prSet presAssocID="{7A9E4D17-1530-4B2E-8533-C89933DF8D33}" presName="parTrans" presStyleLbl="sibTrans2D1" presStyleIdx="1" presStyleCnt="6"/>
      <dgm:spPr/>
      <dgm:t>
        <a:bodyPr/>
        <a:lstStyle/>
        <a:p>
          <a:endParaRPr lang="en-US"/>
        </a:p>
      </dgm:t>
    </dgm:pt>
    <dgm:pt modelId="{58101EA0-89D8-4E70-89D0-FE3A2C438EBA}" type="pres">
      <dgm:prSet presAssocID="{7A9E4D17-1530-4B2E-8533-C89933DF8D33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02FD243D-4895-4C7B-A0E3-300E1DF27863}" type="pres">
      <dgm:prSet presAssocID="{0B9F23C2-9A51-4CF9-9AD8-781C1158A9E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B6574-718A-4F93-9856-5BF8FC080BF8}" type="pres">
      <dgm:prSet presAssocID="{698496C0-98CD-487D-BC1A-D221D96E7D3E}" presName="parTrans" presStyleLbl="sibTrans2D1" presStyleIdx="2" presStyleCnt="6"/>
      <dgm:spPr/>
      <dgm:t>
        <a:bodyPr/>
        <a:lstStyle/>
        <a:p>
          <a:endParaRPr lang="en-US"/>
        </a:p>
      </dgm:t>
    </dgm:pt>
    <dgm:pt modelId="{72A0C898-8EA1-411D-A58A-4EB220B7E82F}" type="pres">
      <dgm:prSet presAssocID="{698496C0-98CD-487D-BC1A-D221D96E7D3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2C257E-8E99-4EC8-B0A8-DA5FF7B2DFCA}" type="pres">
      <dgm:prSet presAssocID="{DA14EF4C-B860-40AB-BC27-5C599821E209}" presName="node" presStyleLbl="node1" presStyleIdx="2" presStyleCnt="6" custRadScaleRad="99456" custRadScaleInc="-18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11131-B802-46CF-B2EC-9F2819E2D1F3}" type="pres">
      <dgm:prSet presAssocID="{AD780B1A-CDEC-4D7E-BCE4-14983E037632}" presName="parTrans" presStyleLbl="sibTrans2D1" presStyleIdx="3" presStyleCnt="6"/>
      <dgm:spPr/>
      <dgm:t>
        <a:bodyPr/>
        <a:lstStyle/>
        <a:p>
          <a:endParaRPr lang="en-US"/>
        </a:p>
      </dgm:t>
    </dgm:pt>
    <dgm:pt modelId="{7574EBED-0B2C-45DB-B0B3-3CF72A94193B}" type="pres">
      <dgm:prSet presAssocID="{AD780B1A-CDEC-4D7E-BCE4-14983E037632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D4ECC3EB-AE15-4FE7-8471-F076AA8A2998}" type="pres">
      <dgm:prSet presAssocID="{F2D590C4-E60C-4884-AB88-BF3362A0CEC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A8B54-3C64-4CDF-9C7F-90D2A4FCC46A}" type="pres">
      <dgm:prSet presAssocID="{4E85A18F-C033-41E6-BA60-D614373D6073}" presName="parTrans" presStyleLbl="sibTrans2D1" presStyleIdx="4" presStyleCnt="6"/>
      <dgm:spPr/>
      <dgm:t>
        <a:bodyPr/>
        <a:lstStyle/>
        <a:p>
          <a:endParaRPr lang="en-US"/>
        </a:p>
      </dgm:t>
    </dgm:pt>
    <dgm:pt modelId="{CD171CD1-CB74-4ED4-8825-210D17E8490F}" type="pres">
      <dgm:prSet presAssocID="{4E85A18F-C033-41E6-BA60-D614373D6073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626852-666D-4546-8625-A0965085CDCD}" type="pres">
      <dgm:prSet presAssocID="{1C4AE7A5-CB26-4258-899E-F635CE22C78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C61E4-FCFE-4B70-96E2-0F9E3ACAE06F}" type="pres">
      <dgm:prSet presAssocID="{B9FE4968-98E8-45E6-AF18-6C58685865C5}" presName="parTrans" presStyleLbl="sibTrans2D1" presStyleIdx="5" presStyleCnt="6"/>
      <dgm:spPr/>
      <dgm:t>
        <a:bodyPr/>
        <a:lstStyle/>
        <a:p>
          <a:endParaRPr lang="en-US"/>
        </a:p>
      </dgm:t>
    </dgm:pt>
    <dgm:pt modelId="{C40B398C-0BD3-4149-A12D-11CE30C04D9E}" type="pres">
      <dgm:prSet presAssocID="{B9FE4968-98E8-45E6-AF18-6C58685865C5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0910976F-2225-4D0E-9BE0-26639E55C98C}" type="pres">
      <dgm:prSet presAssocID="{6EF092A4-C2F2-4141-A7FF-FAE54F857CF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0181BF-DCA1-4A46-84ED-0342E7D01E01}" srcId="{27BE4958-DC62-4DDA-BE39-EB6DEDD8DF1F}" destId="{F2D590C4-E60C-4884-AB88-BF3362A0CEC3}" srcOrd="3" destOrd="0" parTransId="{AD780B1A-CDEC-4D7E-BCE4-14983E037632}" sibTransId="{6FD483F3-7552-4803-A573-F6F7E6971D19}"/>
    <dgm:cxn modelId="{C0BEF082-1A10-4112-8D03-B1773849020A}" srcId="{27BE4958-DC62-4DDA-BE39-EB6DEDD8DF1F}" destId="{0B9F23C2-9A51-4CF9-9AD8-781C1158A9E6}" srcOrd="1" destOrd="0" parTransId="{7A9E4D17-1530-4B2E-8533-C89933DF8D33}" sibTransId="{BED60844-658C-4482-A8C6-7F53346C7C42}"/>
    <dgm:cxn modelId="{6C72D42E-C46C-4DA8-A037-9E52D9D35811}" type="presOf" srcId="{DA14EF4C-B860-40AB-BC27-5C599821E209}" destId="{A12C257E-8E99-4EC8-B0A8-DA5FF7B2DFCA}" srcOrd="0" destOrd="0" presId="urn:microsoft.com/office/officeart/2005/8/layout/radial5"/>
    <dgm:cxn modelId="{B6393E24-5E30-41FE-B5E4-36C9E7D6A653}" type="presOf" srcId="{C0734374-7F12-405E-8891-3EB22F79EAC3}" destId="{ED38F5E1-5080-4853-8CDC-EB760D557212}" srcOrd="0" destOrd="0" presId="urn:microsoft.com/office/officeart/2005/8/layout/radial5"/>
    <dgm:cxn modelId="{79B4EEB8-3139-4F5B-98F1-FB13B2638F18}" type="presOf" srcId="{8A428C9D-CFF8-42CE-8A8E-7B85FD23830A}" destId="{6E1BA153-B87B-45A2-8700-DA507AF0436E}" srcOrd="0" destOrd="0" presId="urn:microsoft.com/office/officeart/2005/8/layout/radial5"/>
    <dgm:cxn modelId="{CA23E42D-00C3-4C93-91B4-3B47A49250A1}" type="presOf" srcId="{AD780B1A-CDEC-4D7E-BCE4-14983E037632}" destId="{7574EBED-0B2C-45DB-B0B3-3CF72A94193B}" srcOrd="1" destOrd="0" presId="urn:microsoft.com/office/officeart/2005/8/layout/radial5"/>
    <dgm:cxn modelId="{AC3F728E-6EF0-4C42-A7C0-6FEF6D1F496B}" type="presOf" srcId="{AD780B1A-CDEC-4D7E-BCE4-14983E037632}" destId="{81511131-B802-46CF-B2EC-9F2819E2D1F3}" srcOrd="0" destOrd="0" presId="urn:microsoft.com/office/officeart/2005/8/layout/radial5"/>
    <dgm:cxn modelId="{4C3FFADA-26A7-427B-9217-3912AB6EED99}" type="presOf" srcId="{698496C0-98CD-487D-BC1A-D221D96E7D3E}" destId="{72A0C898-8EA1-411D-A58A-4EB220B7E82F}" srcOrd="1" destOrd="0" presId="urn:microsoft.com/office/officeart/2005/8/layout/radial5"/>
    <dgm:cxn modelId="{1D74E58A-425A-4E37-AF42-C9BCA5271FA9}" type="presOf" srcId="{1C4AE7A5-CB26-4258-899E-F635CE22C786}" destId="{EB626852-666D-4546-8625-A0965085CDCD}" srcOrd="0" destOrd="0" presId="urn:microsoft.com/office/officeart/2005/8/layout/radial5"/>
    <dgm:cxn modelId="{F56C1FCB-08F9-4902-ADA4-544E88371668}" type="presOf" srcId="{B9FE4968-98E8-45E6-AF18-6C58685865C5}" destId="{125C61E4-FCFE-4B70-96E2-0F9E3ACAE06F}" srcOrd="0" destOrd="0" presId="urn:microsoft.com/office/officeart/2005/8/layout/radial5"/>
    <dgm:cxn modelId="{2C821EC5-EDFD-4B56-B007-4FC3F73DBE21}" type="presOf" srcId="{27BE4958-DC62-4DDA-BE39-EB6DEDD8DF1F}" destId="{DCEA13CD-AA39-46DC-94D7-C1F7D2B3C577}" srcOrd="0" destOrd="0" presId="urn:microsoft.com/office/officeart/2005/8/layout/radial5"/>
    <dgm:cxn modelId="{257A06AE-7FC5-4C39-824F-B0E585D68CCB}" type="presOf" srcId="{8A428C9D-CFF8-42CE-8A8E-7B85FD23830A}" destId="{30C524F9-378A-4B7E-836D-E8D711D41834}" srcOrd="1" destOrd="0" presId="urn:microsoft.com/office/officeart/2005/8/layout/radial5"/>
    <dgm:cxn modelId="{7FEE337F-154B-478D-95AF-B1223743F952}" type="presOf" srcId="{464D5CA7-199E-4766-87D1-25EA537CC1BE}" destId="{807FC573-9F1A-4C8C-8279-91EA80197A0F}" srcOrd="0" destOrd="0" presId="urn:microsoft.com/office/officeart/2005/8/layout/radial5"/>
    <dgm:cxn modelId="{8466A900-4DFE-469C-BABB-725A3D15F1FB}" type="presOf" srcId="{7A9E4D17-1530-4B2E-8533-C89933DF8D33}" destId="{58101EA0-89D8-4E70-89D0-FE3A2C438EBA}" srcOrd="1" destOrd="0" presId="urn:microsoft.com/office/officeart/2005/8/layout/radial5"/>
    <dgm:cxn modelId="{0DB1242E-8476-4FC5-B738-81089B8C5E62}" srcId="{27BE4958-DC62-4DDA-BE39-EB6DEDD8DF1F}" destId="{C0734374-7F12-405E-8891-3EB22F79EAC3}" srcOrd="0" destOrd="0" parTransId="{8A428C9D-CFF8-42CE-8A8E-7B85FD23830A}" sibTransId="{4CAB5FF8-7383-4D22-8C47-9B5532F8E83B}"/>
    <dgm:cxn modelId="{BC49735A-ED42-44C2-BC51-B3C8418564AD}" srcId="{27BE4958-DC62-4DDA-BE39-EB6DEDD8DF1F}" destId="{1C4AE7A5-CB26-4258-899E-F635CE22C786}" srcOrd="4" destOrd="0" parTransId="{4E85A18F-C033-41E6-BA60-D614373D6073}" sibTransId="{2DBA8913-B65B-4E06-BA95-8E5BACFA8D6C}"/>
    <dgm:cxn modelId="{782AFC56-0752-48C0-9949-3BE2024EF18C}" type="presOf" srcId="{4E85A18F-C033-41E6-BA60-D614373D6073}" destId="{CD171CD1-CB74-4ED4-8825-210D17E8490F}" srcOrd="1" destOrd="0" presId="urn:microsoft.com/office/officeart/2005/8/layout/radial5"/>
    <dgm:cxn modelId="{DF58AE1D-2F27-44C1-86BA-0A81F84EC8A8}" type="presOf" srcId="{F2D590C4-E60C-4884-AB88-BF3362A0CEC3}" destId="{D4ECC3EB-AE15-4FE7-8471-F076AA8A2998}" srcOrd="0" destOrd="0" presId="urn:microsoft.com/office/officeart/2005/8/layout/radial5"/>
    <dgm:cxn modelId="{78670F11-A127-4AFC-880F-6F431F9B6C0F}" type="presOf" srcId="{B9FE4968-98E8-45E6-AF18-6C58685865C5}" destId="{C40B398C-0BD3-4149-A12D-11CE30C04D9E}" srcOrd="1" destOrd="0" presId="urn:microsoft.com/office/officeart/2005/8/layout/radial5"/>
    <dgm:cxn modelId="{43821659-E7F1-4F22-ACFB-AD91D22F705E}" srcId="{464D5CA7-199E-4766-87D1-25EA537CC1BE}" destId="{27BE4958-DC62-4DDA-BE39-EB6DEDD8DF1F}" srcOrd="0" destOrd="0" parTransId="{D3A34174-AB56-44F7-B965-AB44EB1BE492}" sibTransId="{A5FEDE94-3B13-4813-96E3-E04DDE9D6D24}"/>
    <dgm:cxn modelId="{7A467DF7-AA60-40EE-8E5B-7E97EB5954FA}" type="presOf" srcId="{698496C0-98CD-487D-BC1A-D221D96E7D3E}" destId="{784B6574-718A-4F93-9856-5BF8FC080BF8}" srcOrd="0" destOrd="0" presId="urn:microsoft.com/office/officeart/2005/8/layout/radial5"/>
    <dgm:cxn modelId="{7433F716-BD04-4672-BACA-ED636B273212}" srcId="{27BE4958-DC62-4DDA-BE39-EB6DEDD8DF1F}" destId="{6EF092A4-C2F2-4141-A7FF-FAE54F857CF8}" srcOrd="5" destOrd="0" parTransId="{B9FE4968-98E8-45E6-AF18-6C58685865C5}" sibTransId="{DA6B616E-361C-494D-A51F-73EA39045BD2}"/>
    <dgm:cxn modelId="{F029F4A0-CF0A-4D39-A4A1-D452A33A6D92}" type="presOf" srcId="{6EF092A4-C2F2-4141-A7FF-FAE54F857CF8}" destId="{0910976F-2225-4D0E-9BE0-26639E55C98C}" srcOrd="0" destOrd="0" presId="urn:microsoft.com/office/officeart/2005/8/layout/radial5"/>
    <dgm:cxn modelId="{85322D3A-92E5-443E-BA02-09E6017B8F2A}" type="presOf" srcId="{0B9F23C2-9A51-4CF9-9AD8-781C1158A9E6}" destId="{02FD243D-4895-4C7B-A0E3-300E1DF27863}" srcOrd="0" destOrd="0" presId="urn:microsoft.com/office/officeart/2005/8/layout/radial5"/>
    <dgm:cxn modelId="{722F5130-2FBD-473D-B921-22D906143276}" type="presOf" srcId="{7A9E4D17-1530-4B2E-8533-C89933DF8D33}" destId="{834C9228-5333-4E75-B5F5-51943922782F}" srcOrd="0" destOrd="0" presId="urn:microsoft.com/office/officeart/2005/8/layout/radial5"/>
    <dgm:cxn modelId="{107588B8-AE91-4A96-ABC9-CECF5E4A7633}" type="presOf" srcId="{4E85A18F-C033-41E6-BA60-D614373D6073}" destId="{59FA8B54-3C64-4CDF-9C7F-90D2A4FCC46A}" srcOrd="0" destOrd="0" presId="urn:microsoft.com/office/officeart/2005/8/layout/radial5"/>
    <dgm:cxn modelId="{5917A828-BD86-4D6E-AF95-4C3F418F5122}" srcId="{27BE4958-DC62-4DDA-BE39-EB6DEDD8DF1F}" destId="{DA14EF4C-B860-40AB-BC27-5C599821E209}" srcOrd="2" destOrd="0" parTransId="{698496C0-98CD-487D-BC1A-D221D96E7D3E}" sibTransId="{CF2716BD-315E-4918-96DF-86F6225A3D82}"/>
    <dgm:cxn modelId="{B5325112-D898-4D61-9076-354FBC0742B6}" type="presParOf" srcId="{807FC573-9F1A-4C8C-8279-91EA80197A0F}" destId="{DCEA13CD-AA39-46DC-94D7-C1F7D2B3C577}" srcOrd="0" destOrd="0" presId="urn:microsoft.com/office/officeart/2005/8/layout/radial5"/>
    <dgm:cxn modelId="{1D6BDF22-ED37-4273-9EAF-0FA1206E7120}" type="presParOf" srcId="{807FC573-9F1A-4C8C-8279-91EA80197A0F}" destId="{6E1BA153-B87B-45A2-8700-DA507AF0436E}" srcOrd="1" destOrd="0" presId="urn:microsoft.com/office/officeart/2005/8/layout/radial5"/>
    <dgm:cxn modelId="{63EBFA53-6D38-4262-8EE5-6667D3C9D829}" type="presParOf" srcId="{6E1BA153-B87B-45A2-8700-DA507AF0436E}" destId="{30C524F9-378A-4B7E-836D-E8D711D41834}" srcOrd="0" destOrd="0" presId="urn:microsoft.com/office/officeart/2005/8/layout/radial5"/>
    <dgm:cxn modelId="{497FDDC3-81C3-4FD8-8063-48EBCE6D45A1}" type="presParOf" srcId="{807FC573-9F1A-4C8C-8279-91EA80197A0F}" destId="{ED38F5E1-5080-4853-8CDC-EB760D557212}" srcOrd="2" destOrd="0" presId="urn:microsoft.com/office/officeart/2005/8/layout/radial5"/>
    <dgm:cxn modelId="{2023D956-F65A-41AA-8DA5-6100819B65A8}" type="presParOf" srcId="{807FC573-9F1A-4C8C-8279-91EA80197A0F}" destId="{834C9228-5333-4E75-B5F5-51943922782F}" srcOrd="3" destOrd="0" presId="urn:microsoft.com/office/officeart/2005/8/layout/radial5"/>
    <dgm:cxn modelId="{D18D6AC2-A0F8-4FF7-A187-F1BA223EE3CC}" type="presParOf" srcId="{834C9228-5333-4E75-B5F5-51943922782F}" destId="{58101EA0-89D8-4E70-89D0-FE3A2C438EBA}" srcOrd="0" destOrd="0" presId="urn:microsoft.com/office/officeart/2005/8/layout/radial5"/>
    <dgm:cxn modelId="{F0521754-F973-4A3E-A65D-8DD15172E9B6}" type="presParOf" srcId="{807FC573-9F1A-4C8C-8279-91EA80197A0F}" destId="{02FD243D-4895-4C7B-A0E3-300E1DF27863}" srcOrd="4" destOrd="0" presId="urn:microsoft.com/office/officeart/2005/8/layout/radial5"/>
    <dgm:cxn modelId="{6E1A9DCD-EC48-40AE-B4ED-2C8A3605D027}" type="presParOf" srcId="{807FC573-9F1A-4C8C-8279-91EA80197A0F}" destId="{784B6574-718A-4F93-9856-5BF8FC080BF8}" srcOrd="5" destOrd="0" presId="urn:microsoft.com/office/officeart/2005/8/layout/radial5"/>
    <dgm:cxn modelId="{5115F109-A26C-4F20-AADA-164F59906A98}" type="presParOf" srcId="{784B6574-718A-4F93-9856-5BF8FC080BF8}" destId="{72A0C898-8EA1-411D-A58A-4EB220B7E82F}" srcOrd="0" destOrd="0" presId="urn:microsoft.com/office/officeart/2005/8/layout/radial5"/>
    <dgm:cxn modelId="{A543BCB7-B522-408B-BAD6-C11D3460F87A}" type="presParOf" srcId="{807FC573-9F1A-4C8C-8279-91EA80197A0F}" destId="{A12C257E-8E99-4EC8-B0A8-DA5FF7B2DFCA}" srcOrd="6" destOrd="0" presId="urn:microsoft.com/office/officeart/2005/8/layout/radial5"/>
    <dgm:cxn modelId="{5A4CD4DD-FA21-4B64-BED8-AE16DC3E259D}" type="presParOf" srcId="{807FC573-9F1A-4C8C-8279-91EA80197A0F}" destId="{81511131-B802-46CF-B2EC-9F2819E2D1F3}" srcOrd="7" destOrd="0" presId="urn:microsoft.com/office/officeart/2005/8/layout/radial5"/>
    <dgm:cxn modelId="{9AF14224-0EE9-4C6E-8677-CB9A9CB8E423}" type="presParOf" srcId="{81511131-B802-46CF-B2EC-9F2819E2D1F3}" destId="{7574EBED-0B2C-45DB-B0B3-3CF72A94193B}" srcOrd="0" destOrd="0" presId="urn:microsoft.com/office/officeart/2005/8/layout/radial5"/>
    <dgm:cxn modelId="{22F14E14-EA48-4F49-A715-2650856C633B}" type="presParOf" srcId="{807FC573-9F1A-4C8C-8279-91EA80197A0F}" destId="{D4ECC3EB-AE15-4FE7-8471-F076AA8A2998}" srcOrd="8" destOrd="0" presId="urn:microsoft.com/office/officeart/2005/8/layout/radial5"/>
    <dgm:cxn modelId="{50A6C150-A93F-4226-9EAC-7D22C2F3640A}" type="presParOf" srcId="{807FC573-9F1A-4C8C-8279-91EA80197A0F}" destId="{59FA8B54-3C64-4CDF-9C7F-90D2A4FCC46A}" srcOrd="9" destOrd="0" presId="urn:microsoft.com/office/officeart/2005/8/layout/radial5"/>
    <dgm:cxn modelId="{89A02A4C-EE5F-4BBD-8977-C0D861452AA6}" type="presParOf" srcId="{59FA8B54-3C64-4CDF-9C7F-90D2A4FCC46A}" destId="{CD171CD1-CB74-4ED4-8825-210D17E8490F}" srcOrd="0" destOrd="0" presId="urn:microsoft.com/office/officeart/2005/8/layout/radial5"/>
    <dgm:cxn modelId="{F8CEB106-EE13-478C-B719-EDDBBF362374}" type="presParOf" srcId="{807FC573-9F1A-4C8C-8279-91EA80197A0F}" destId="{EB626852-666D-4546-8625-A0965085CDCD}" srcOrd="10" destOrd="0" presId="urn:microsoft.com/office/officeart/2005/8/layout/radial5"/>
    <dgm:cxn modelId="{C79E0143-B44F-423B-B16C-42461E0923F1}" type="presParOf" srcId="{807FC573-9F1A-4C8C-8279-91EA80197A0F}" destId="{125C61E4-FCFE-4B70-96E2-0F9E3ACAE06F}" srcOrd="11" destOrd="0" presId="urn:microsoft.com/office/officeart/2005/8/layout/radial5"/>
    <dgm:cxn modelId="{AF985DE4-B219-42C8-92D7-B39080397D21}" type="presParOf" srcId="{125C61E4-FCFE-4B70-96E2-0F9E3ACAE06F}" destId="{C40B398C-0BD3-4149-A12D-11CE30C04D9E}" srcOrd="0" destOrd="0" presId="urn:microsoft.com/office/officeart/2005/8/layout/radial5"/>
    <dgm:cxn modelId="{6E943CEB-7064-48B6-84BD-DDDBC5BF9996}" type="presParOf" srcId="{807FC573-9F1A-4C8C-8279-91EA80197A0F}" destId="{0910976F-2225-4D0E-9BE0-26639E55C98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9A573-9F18-43D6-B558-8453DA20B391}">
      <dsp:nvSpPr>
        <dsp:cNvPr id="0" name=""/>
        <dsp:cNvSpPr/>
      </dsp:nvSpPr>
      <dsp:spPr>
        <a:xfrm>
          <a:off x="4985983" y="2492729"/>
          <a:ext cx="2220033" cy="177700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76200" cap="rnd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জীব</a:t>
          </a:r>
          <a:endParaRPr lang="en-US" sz="72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311099" y="2752966"/>
        <a:ext cx="1569801" cy="1256533"/>
      </dsp:txXfrm>
    </dsp:sp>
    <dsp:sp modelId="{26CDC6C9-35C6-45A5-9EB7-792CA9180B4C}">
      <dsp:nvSpPr>
        <dsp:cNvPr id="0" name=""/>
        <dsp:cNvSpPr/>
      </dsp:nvSpPr>
      <dsp:spPr>
        <a:xfrm rot="16200000">
          <a:off x="5907844" y="1846278"/>
          <a:ext cx="376310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964291" y="2023561"/>
        <a:ext cx="263417" cy="362510"/>
      </dsp:txXfrm>
    </dsp:sp>
    <dsp:sp modelId="{8EDBAE63-C55E-4633-BC93-D2A633B6CA0B}">
      <dsp:nvSpPr>
        <dsp:cNvPr id="0" name=""/>
        <dsp:cNvSpPr/>
      </dsp:nvSpPr>
      <dsp:spPr>
        <a:xfrm>
          <a:off x="5207496" y="5701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কাক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467733" y="265938"/>
        <a:ext cx="1256533" cy="1256533"/>
      </dsp:txXfrm>
    </dsp:sp>
    <dsp:sp modelId="{23220041-9391-40D6-AB23-F30E9384498E}">
      <dsp:nvSpPr>
        <dsp:cNvPr id="0" name=""/>
        <dsp:cNvSpPr/>
      </dsp:nvSpPr>
      <dsp:spPr>
        <a:xfrm rot="19800000">
          <a:off x="7082921" y="2423818"/>
          <a:ext cx="296262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088875" y="2566874"/>
        <a:ext cx="207383" cy="362510"/>
      </dsp:txXfrm>
    </dsp:sp>
    <dsp:sp modelId="{B763DFAD-2501-4C3B-A3A6-719540EA5EBD}">
      <dsp:nvSpPr>
        <dsp:cNvPr id="0" name=""/>
        <dsp:cNvSpPr/>
      </dsp:nvSpPr>
      <dsp:spPr>
        <a:xfrm>
          <a:off x="7361325" y="1249215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বাঘ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621562" y="1509452"/>
        <a:ext cx="1256533" cy="1256533"/>
      </dsp:txXfrm>
    </dsp:sp>
    <dsp:sp modelId="{7EDF207D-685E-40BC-9F1E-E0BC938EC345}">
      <dsp:nvSpPr>
        <dsp:cNvPr id="0" name=""/>
        <dsp:cNvSpPr/>
      </dsp:nvSpPr>
      <dsp:spPr>
        <a:xfrm rot="1800000">
          <a:off x="7082921" y="3734464"/>
          <a:ext cx="296262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088875" y="3833080"/>
        <a:ext cx="207383" cy="362510"/>
      </dsp:txXfrm>
    </dsp:sp>
    <dsp:sp modelId="{5888FBA4-7C4F-491F-B4DC-488745C1527B}">
      <dsp:nvSpPr>
        <dsp:cNvPr id="0" name=""/>
        <dsp:cNvSpPr/>
      </dsp:nvSpPr>
      <dsp:spPr>
        <a:xfrm>
          <a:off x="7361325" y="3736243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গরু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621562" y="3996480"/>
        <a:ext cx="1256533" cy="1256533"/>
      </dsp:txXfrm>
    </dsp:sp>
    <dsp:sp modelId="{DE2B3D89-DF71-42FB-B5F2-69731B16E892}">
      <dsp:nvSpPr>
        <dsp:cNvPr id="0" name=""/>
        <dsp:cNvSpPr/>
      </dsp:nvSpPr>
      <dsp:spPr>
        <a:xfrm rot="5400000">
          <a:off x="5907844" y="4312005"/>
          <a:ext cx="376310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964291" y="4376395"/>
        <a:ext cx="263417" cy="362510"/>
      </dsp:txXfrm>
    </dsp:sp>
    <dsp:sp modelId="{E6ECD9F9-4831-4E2A-90BB-2E32D57ED731}">
      <dsp:nvSpPr>
        <dsp:cNvPr id="0" name=""/>
        <dsp:cNvSpPr/>
      </dsp:nvSpPr>
      <dsp:spPr>
        <a:xfrm>
          <a:off x="5207496" y="4979757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ছাগল</a:t>
          </a:r>
          <a:endParaRPr lang="en-US" sz="48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467733" y="5239994"/>
        <a:ext cx="1256533" cy="1256533"/>
      </dsp:txXfrm>
    </dsp:sp>
    <dsp:sp modelId="{E38DF952-DC53-4DC9-AE12-6F846179ADE0}">
      <dsp:nvSpPr>
        <dsp:cNvPr id="0" name=""/>
        <dsp:cNvSpPr/>
      </dsp:nvSpPr>
      <dsp:spPr>
        <a:xfrm rot="9000000">
          <a:off x="4812815" y="3734464"/>
          <a:ext cx="296262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800000">
        <a:off x="4895740" y="3833080"/>
        <a:ext cx="207383" cy="362510"/>
      </dsp:txXfrm>
    </dsp:sp>
    <dsp:sp modelId="{E09A7EEF-67D5-4A7E-A367-78B0940DC6B3}">
      <dsp:nvSpPr>
        <dsp:cNvPr id="0" name=""/>
        <dsp:cNvSpPr/>
      </dsp:nvSpPr>
      <dsp:spPr>
        <a:xfrm>
          <a:off x="3053666" y="3736243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400" kern="120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মুরগী</a:t>
          </a:r>
          <a:endParaRPr lang="en-US" sz="54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313903" y="3996480"/>
        <a:ext cx="1256533" cy="1256533"/>
      </dsp:txXfrm>
    </dsp:sp>
    <dsp:sp modelId="{C86042B5-2F90-4A29-A597-91BB849DE442}">
      <dsp:nvSpPr>
        <dsp:cNvPr id="0" name=""/>
        <dsp:cNvSpPr/>
      </dsp:nvSpPr>
      <dsp:spPr>
        <a:xfrm rot="12600000">
          <a:off x="4812815" y="2423818"/>
          <a:ext cx="296262" cy="604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800000">
        <a:off x="4895740" y="2566874"/>
        <a:ext cx="207383" cy="362510"/>
      </dsp:txXfrm>
    </dsp:sp>
    <dsp:sp modelId="{614C577B-8B6D-4748-8C16-9359AE2C0896}">
      <dsp:nvSpPr>
        <dsp:cNvPr id="0" name=""/>
        <dsp:cNvSpPr/>
      </dsp:nvSpPr>
      <dsp:spPr>
        <a:xfrm>
          <a:off x="3053666" y="1249215"/>
          <a:ext cx="1777007" cy="1777007"/>
        </a:xfrm>
        <a:prstGeom prst="ellipse">
          <a:avLst/>
        </a:prstGeom>
        <a:blipFill dpi="0"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900" kern="1200" smtClean="0">
              <a:solidFill>
                <a:srgbClr val="FF0000"/>
              </a:solidFill>
            </a:rPr>
            <a:t>মানুষ</a:t>
          </a:r>
          <a:endParaRPr lang="en-US" sz="3900" kern="1200" dirty="0">
            <a:solidFill>
              <a:srgbClr val="FF0000"/>
            </a:solidFill>
          </a:endParaRPr>
        </a:p>
      </dsp:txBody>
      <dsp:txXfrm>
        <a:off x="3313903" y="1509452"/>
        <a:ext cx="1256533" cy="1256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A13CD-AA39-46DC-94D7-C1F7D2B3C577}">
      <dsp:nvSpPr>
        <dsp:cNvPr id="0" name=""/>
        <dsp:cNvSpPr/>
      </dsp:nvSpPr>
      <dsp:spPr>
        <a:xfrm>
          <a:off x="5003449" y="2391505"/>
          <a:ext cx="2297680" cy="2236794"/>
        </a:xfrm>
        <a:prstGeom prst="ellipse">
          <a:avLst/>
        </a:prstGeom>
        <a:solidFill>
          <a:srgbClr val="FFFF00"/>
        </a:solidFill>
        <a:ln w="7620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8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জড়</a:t>
          </a:r>
          <a:endParaRPr lang="en-US" sz="88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339936" y="2719076"/>
        <a:ext cx="1624706" cy="1581652"/>
      </dsp:txXfrm>
    </dsp:sp>
    <dsp:sp modelId="{6E1BA153-B87B-45A2-8700-DA507AF0436E}">
      <dsp:nvSpPr>
        <dsp:cNvPr id="0" name=""/>
        <dsp:cNvSpPr/>
      </dsp:nvSpPr>
      <dsp:spPr>
        <a:xfrm rot="16218634">
          <a:off x="6011934" y="1809660"/>
          <a:ext cx="295769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6056059" y="1978508"/>
        <a:ext cx="207038" cy="373448"/>
      </dsp:txXfrm>
    </dsp:sp>
    <dsp:sp modelId="{ED38F5E1-5080-4853-8CDC-EB760D557212}">
      <dsp:nvSpPr>
        <dsp:cNvPr id="0" name=""/>
        <dsp:cNvSpPr/>
      </dsp:nvSpPr>
      <dsp:spPr>
        <a:xfrm>
          <a:off x="5251022" y="2855"/>
          <a:ext cx="1830631" cy="183063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বই</a:t>
          </a:r>
          <a:endParaRPr lang="en-US" sz="60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519112" y="270945"/>
        <a:ext cx="1294451" cy="1294451"/>
      </dsp:txXfrm>
    </dsp:sp>
    <dsp:sp modelId="{834C9228-5333-4E75-B5F5-51943922782F}">
      <dsp:nvSpPr>
        <dsp:cNvPr id="0" name=""/>
        <dsp:cNvSpPr/>
      </dsp:nvSpPr>
      <dsp:spPr>
        <a:xfrm rot="19776966">
          <a:off x="7218292" y="2490746"/>
          <a:ext cx="282887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86681"/>
            <a:satOff val="236"/>
            <a:lumOff val="-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224120" y="2636691"/>
        <a:ext cx="198021" cy="373448"/>
      </dsp:txXfrm>
    </dsp:sp>
    <dsp:sp modelId="{02FD243D-4895-4C7B-A0E3-300E1DF27863}">
      <dsp:nvSpPr>
        <dsp:cNvPr id="0" name=""/>
        <dsp:cNvSpPr/>
      </dsp:nvSpPr>
      <dsp:spPr>
        <a:xfrm>
          <a:off x="7471150" y="1284646"/>
          <a:ext cx="1830631" cy="1830631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টেবিল</a:t>
          </a:r>
          <a:endParaRPr lang="en-US" sz="48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739240" y="1552736"/>
        <a:ext cx="1294451" cy="1294451"/>
      </dsp:txXfrm>
    </dsp:sp>
    <dsp:sp modelId="{784B6574-718A-4F93-9856-5BF8FC080BF8}">
      <dsp:nvSpPr>
        <dsp:cNvPr id="0" name=""/>
        <dsp:cNvSpPr/>
      </dsp:nvSpPr>
      <dsp:spPr>
        <a:xfrm rot="1724764">
          <a:off x="7231905" y="3862314"/>
          <a:ext cx="260404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73361"/>
            <a:satOff val="472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236719" y="3968012"/>
        <a:ext cx="182283" cy="373448"/>
      </dsp:txXfrm>
    </dsp:sp>
    <dsp:sp modelId="{A12C257E-8E99-4EC8-B0A8-DA5FF7B2DFCA}">
      <dsp:nvSpPr>
        <dsp:cNvPr id="0" name=""/>
        <dsp:cNvSpPr/>
      </dsp:nvSpPr>
      <dsp:spPr>
        <a:xfrm>
          <a:off x="7471153" y="3820099"/>
          <a:ext cx="1830631" cy="1830631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চেয়ার</a:t>
          </a:r>
          <a:endParaRPr lang="en-US" sz="48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739243" y="4088189"/>
        <a:ext cx="1294451" cy="1294451"/>
      </dsp:txXfrm>
    </dsp:sp>
    <dsp:sp modelId="{81511131-B802-46CF-B2EC-9F2819E2D1F3}">
      <dsp:nvSpPr>
        <dsp:cNvPr id="0" name=""/>
        <dsp:cNvSpPr/>
      </dsp:nvSpPr>
      <dsp:spPr>
        <a:xfrm rot="5380952">
          <a:off x="6026868" y="4560425"/>
          <a:ext cx="265932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60042"/>
            <a:satOff val="708"/>
            <a:lumOff val="-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6066537" y="4645019"/>
        <a:ext cx="186152" cy="373448"/>
      </dsp:txXfrm>
    </dsp:sp>
    <dsp:sp modelId="{D4ECC3EB-AE15-4FE7-8471-F076AA8A2998}">
      <dsp:nvSpPr>
        <dsp:cNvPr id="0" name=""/>
        <dsp:cNvSpPr/>
      </dsp:nvSpPr>
      <dsp:spPr>
        <a:xfrm>
          <a:off x="5251022" y="5130020"/>
          <a:ext cx="1830631" cy="1830631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বাস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519112" y="5398110"/>
        <a:ext cx="1294451" cy="1294451"/>
      </dsp:txXfrm>
    </dsp:sp>
    <dsp:sp modelId="{59FA8B54-3C64-4CDF-9C7F-90D2A4FCC46A}">
      <dsp:nvSpPr>
        <dsp:cNvPr id="0" name=""/>
        <dsp:cNvSpPr/>
      </dsp:nvSpPr>
      <dsp:spPr>
        <a:xfrm rot="9023510">
          <a:off x="4829896" y="3877748"/>
          <a:ext cx="254879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46722"/>
            <a:satOff val="944"/>
            <a:lumOff val="-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4901368" y="3983342"/>
        <a:ext cx="178415" cy="373448"/>
      </dsp:txXfrm>
    </dsp:sp>
    <dsp:sp modelId="{EB626852-666D-4546-8625-A0965085CDCD}">
      <dsp:nvSpPr>
        <dsp:cNvPr id="0" name=""/>
        <dsp:cNvSpPr/>
      </dsp:nvSpPr>
      <dsp:spPr>
        <a:xfrm>
          <a:off x="3030894" y="3848229"/>
          <a:ext cx="1830631" cy="1830631"/>
        </a:xfrm>
        <a:prstGeom prst="ellipse">
          <a:avLst/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বেঞ্চ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298984" y="4116319"/>
        <a:ext cx="1294451" cy="1294451"/>
      </dsp:txXfrm>
    </dsp:sp>
    <dsp:sp modelId="{125C61E4-FCFE-4B70-96E2-0F9E3ACAE06F}">
      <dsp:nvSpPr>
        <dsp:cNvPr id="0" name=""/>
        <dsp:cNvSpPr/>
      </dsp:nvSpPr>
      <dsp:spPr>
        <a:xfrm rot="12642075">
          <a:off x="4823870" y="2490100"/>
          <a:ext cx="270141" cy="62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4899233" y="2635271"/>
        <a:ext cx="189099" cy="373448"/>
      </dsp:txXfrm>
    </dsp:sp>
    <dsp:sp modelId="{0910976F-2225-4D0E-9BE0-26639E55C98C}">
      <dsp:nvSpPr>
        <dsp:cNvPr id="0" name=""/>
        <dsp:cNvSpPr/>
      </dsp:nvSpPr>
      <dsp:spPr>
        <a:xfrm>
          <a:off x="3030894" y="1284646"/>
          <a:ext cx="1830631" cy="183063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err="1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বাড়ি</a:t>
          </a:r>
          <a:endParaRPr lang="en-US" sz="60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298984" y="1552736"/>
        <a:ext cx="1294451" cy="1294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EC548-9E8C-47F9-8920-B03684D3322F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0CB1-2280-43C4-AA97-61ADE69D0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4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72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1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835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1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0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4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0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7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4DD64-4900-4E2A-9CDA-CAE45995CD20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BFA799A-967B-48E4-BE5D-5673F0AD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g"/><Relationship Id="rId7" Type="http://schemas.openxmlformats.org/officeDocument/2006/relationships/image" Target="../media/image2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png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34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19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11.png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46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1737075" cy="67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466228" y="2946206"/>
            <a:ext cx="2859208" cy="244466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69640" y="764274"/>
            <a:ext cx="2599900" cy="185609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42448" y="1197591"/>
            <a:ext cx="2333767" cy="188338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06017" y="887104"/>
            <a:ext cx="2688610" cy="19721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469640" y="764274"/>
            <a:ext cx="2599899" cy="1856095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42448" y="3208926"/>
            <a:ext cx="2279174" cy="185609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06519" y="3123628"/>
            <a:ext cx="2627194" cy="1984044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24082" y="3166276"/>
            <a:ext cx="2572603" cy="1941396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Punched Tape 2"/>
          <p:cNvSpPr/>
          <p:nvPr/>
        </p:nvSpPr>
        <p:spPr>
          <a:xfrm>
            <a:off x="2187053" y="3616658"/>
            <a:ext cx="1364776" cy="856390"/>
          </a:xfrm>
          <a:prstGeom prst="flowChartPunchedTap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বেঞ্চ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42447" y="1231708"/>
            <a:ext cx="2354237" cy="1792974"/>
          </a:xfrm>
          <a:prstGeom prst="ellipse">
            <a:avLst/>
          </a:prstGeom>
          <a:blipFill>
            <a:blip r:embed="rId10"/>
            <a:tile tx="0" ty="0" sx="100000" sy="100000" flip="none" algn="tl"/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unched Tape 8"/>
          <p:cNvSpPr/>
          <p:nvPr/>
        </p:nvSpPr>
        <p:spPr>
          <a:xfrm>
            <a:off x="2388357" y="1692322"/>
            <a:ext cx="1241947" cy="709683"/>
          </a:xfrm>
          <a:prstGeom prst="flowChartPunchedTap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06015" y="887104"/>
            <a:ext cx="2688611" cy="1972100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unched Tape 20"/>
          <p:cNvSpPr/>
          <p:nvPr/>
        </p:nvSpPr>
        <p:spPr>
          <a:xfrm>
            <a:off x="5131558" y="1132759"/>
            <a:ext cx="1446663" cy="859814"/>
          </a:xfrm>
          <a:prstGeom prst="flowChartPunchedTap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চেয়ার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Flowchart: Punched Tape 21"/>
          <p:cNvSpPr/>
          <p:nvPr/>
        </p:nvSpPr>
        <p:spPr>
          <a:xfrm>
            <a:off x="7775806" y="1376714"/>
            <a:ext cx="1781035" cy="764275"/>
          </a:xfrm>
          <a:prstGeom prst="flowChartPunchedTap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806519" y="3123628"/>
            <a:ext cx="2627194" cy="1941396"/>
          </a:xfrm>
          <a:prstGeom prst="ellipse">
            <a:avLst/>
          </a:prstGeom>
          <a:blipFill>
            <a:blip r:embed="rId10"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Punched Tape 23"/>
          <p:cNvSpPr/>
          <p:nvPr/>
        </p:nvSpPr>
        <p:spPr>
          <a:xfrm>
            <a:off x="8550320" y="3806873"/>
            <a:ext cx="1528549" cy="723326"/>
          </a:xfrm>
          <a:prstGeom prst="flowChartPunchedTap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8381" y="3453930"/>
            <a:ext cx="1801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887733" y="5531314"/>
            <a:ext cx="10016197" cy="1242605"/>
          </a:xfrm>
          <a:prstGeom prst="horizontalScroll">
            <a:avLst/>
          </a:prstGeom>
          <a:blipFill>
            <a:blip r:embed="rId6"/>
            <a:tile tx="0" ty="0" sx="100000" sy="100000" flip="none" algn="tl"/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বেঞ্চ, বই, চেয়ার , টেবিল ও বাস হলো জড়।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2" grpId="0" animBg="1"/>
      <p:bldP spid="10" grpId="0" animBg="1"/>
      <p:bldP spid="13" grpId="0" animBg="1"/>
      <p:bldP spid="14" grpId="0" animBg="1"/>
      <p:bldP spid="3" grpId="0" animBg="1"/>
      <p:bldP spid="17" grpId="0" animBg="1"/>
      <p:bldP spid="9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34557907"/>
              </p:ext>
            </p:extLst>
          </p:nvPr>
        </p:nvGraphicFramePr>
        <p:xfrm>
          <a:off x="0" y="95534"/>
          <a:ext cx="12192000" cy="676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5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A9A573-9F18-43D6-B558-8453DA20B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7A9A573-9F18-43D6-B558-8453DA20B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7A9A573-9F18-43D6-B558-8453DA20B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7A9A573-9F18-43D6-B558-8453DA20B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CDC6C9-35C6-45A5-9EB7-792CA9180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26CDC6C9-35C6-45A5-9EB7-792CA9180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26CDC6C9-35C6-45A5-9EB7-792CA9180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26CDC6C9-35C6-45A5-9EB7-792CA9180B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DBAE63-C55E-4633-BC93-D2A633B6C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8EDBAE63-C55E-4633-BC93-D2A633B6C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8EDBAE63-C55E-4633-BC93-D2A633B6C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8EDBAE63-C55E-4633-BC93-D2A633B6CA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220041-9391-40D6-AB23-F30E9384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23220041-9391-40D6-AB23-F30E9384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23220041-9391-40D6-AB23-F30E93844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23220041-9391-40D6-AB23-F30E93844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3DFAD-2501-4C3B-A3A6-719540EA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B763DFAD-2501-4C3B-A3A6-719540EA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B763DFAD-2501-4C3B-A3A6-719540EA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B763DFAD-2501-4C3B-A3A6-719540EA5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DF207D-685E-40BC-9F1E-E0BC938EC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EDF207D-685E-40BC-9F1E-E0BC938EC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EDF207D-685E-40BC-9F1E-E0BC938EC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EDF207D-685E-40BC-9F1E-E0BC938EC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88FBA4-7C4F-491F-B4DC-488745C15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888FBA4-7C4F-491F-B4DC-488745C15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5888FBA4-7C4F-491F-B4DC-488745C15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5888FBA4-7C4F-491F-B4DC-488745C15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2B3D89-DF71-42FB-B5F2-69731B16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E2B3D89-DF71-42FB-B5F2-69731B16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E2B3D89-DF71-42FB-B5F2-69731B16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E2B3D89-DF71-42FB-B5F2-69731B16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ECD9F9-4831-4E2A-90BB-2E32D57ED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6ECD9F9-4831-4E2A-90BB-2E32D57ED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6ECD9F9-4831-4E2A-90BB-2E32D57ED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E6ECD9F9-4831-4E2A-90BB-2E32D57ED7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8DF952-DC53-4DC9-AE12-6F846179A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38DF952-DC53-4DC9-AE12-6F846179A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38DF952-DC53-4DC9-AE12-6F846179A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38DF952-DC53-4DC9-AE12-6F846179A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A7EEF-67D5-4A7E-A367-78B0940DC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E09A7EEF-67D5-4A7E-A367-78B0940DC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E09A7EEF-67D5-4A7E-A367-78B0940DC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09A7EEF-67D5-4A7E-A367-78B0940DC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6042B5-2F90-4A29-A597-91BB849DE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6042B5-2F90-4A29-A597-91BB849DE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6042B5-2F90-4A29-A597-91BB849DE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6042B5-2F90-4A29-A597-91BB849DE4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4C577B-8B6D-4748-8C16-9359AE2C0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14C577B-8B6D-4748-8C16-9359AE2C0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14C577B-8B6D-4748-8C16-9359AE2C0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14C577B-8B6D-4748-8C16-9359AE2C08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29596877"/>
              </p:ext>
            </p:extLst>
          </p:nvPr>
        </p:nvGraphicFramePr>
        <p:xfrm>
          <a:off x="-140677" y="0"/>
          <a:ext cx="12332677" cy="696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01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EA13CD-AA39-46DC-94D7-C1F7D2B3C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DCEA13CD-AA39-46DC-94D7-C1F7D2B3C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DCEA13CD-AA39-46DC-94D7-C1F7D2B3C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DCEA13CD-AA39-46DC-94D7-C1F7D2B3C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BA153-B87B-45A2-8700-DA507AF04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E1BA153-B87B-45A2-8700-DA507AF04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6E1BA153-B87B-45A2-8700-DA507AF04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6E1BA153-B87B-45A2-8700-DA507AF04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8F5E1-5080-4853-8CDC-EB760D557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ED38F5E1-5080-4853-8CDC-EB760D557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ED38F5E1-5080-4853-8CDC-EB760D557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ED38F5E1-5080-4853-8CDC-EB760D5572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4C9228-5333-4E75-B5F5-51943922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834C9228-5333-4E75-B5F5-51943922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34C9228-5333-4E75-B5F5-51943922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834C9228-5333-4E75-B5F5-519439227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243D-4895-4C7B-A0E3-300E1DF27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2FD243D-4895-4C7B-A0E3-300E1DF27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2FD243D-4895-4C7B-A0E3-300E1DF27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2FD243D-4895-4C7B-A0E3-300E1DF27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B6574-718A-4F93-9856-5BF8FC080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84B6574-718A-4F93-9856-5BF8FC080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84B6574-718A-4F93-9856-5BF8FC080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84B6574-718A-4F93-9856-5BF8FC080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2C257E-8E99-4EC8-B0A8-DA5FF7B2D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12C257E-8E99-4EC8-B0A8-DA5FF7B2D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A12C257E-8E99-4EC8-B0A8-DA5FF7B2D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A12C257E-8E99-4EC8-B0A8-DA5FF7B2D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511131-B802-46CF-B2EC-9F2819E2D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1511131-B802-46CF-B2EC-9F2819E2D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1511131-B802-46CF-B2EC-9F2819E2D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81511131-B802-46CF-B2EC-9F2819E2D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ECC3EB-AE15-4FE7-8471-F076AA8A2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4ECC3EB-AE15-4FE7-8471-F076AA8A2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D4ECC3EB-AE15-4FE7-8471-F076AA8A2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D4ECC3EB-AE15-4FE7-8471-F076AA8A2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FA8B54-3C64-4CDF-9C7F-90D2A4FC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9FA8B54-3C64-4CDF-9C7F-90D2A4FC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9FA8B54-3C64-4CDF-9C7F-90D2A4FC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59FA8B54-3C64-4CDF-9C7F-90D2A4FCC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626852-666D-4546-8625-A0965085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EB626852-666D-4546-8625-A0965085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EB626852-666D-4546-8625-A0965085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B626852-666D-4546-8625-A0965085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5C61E4-FCFE-4B70-96E2-0F9E3ACA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125C61E4-FCFE-4B70-96E2-0F9E3ACA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125C61E4-FCFE-4B70-96E2-0F9E3ACA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125C61E4-FCFE-4B70-96E2-0F9E3ACAE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10976F-2225-4D0E-9BE0-26639E55C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0910976F-2225-4D0E-9BE0-26639E55C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0910976F-2225-4D0E-9BE0-26639E55C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910976F-2225-4D0E-9BE0-26639E55C9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763" y="1433014"/>
            <a:ext cx="2088107" cy="91440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endParaRPr lang="en-US" sz="5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0482" y="1277712"/>
            <a:ext cx="2142698" cy="873457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8102" y="310474"/>
            <a:ext cx="9662615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IN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ছবিগুলো থেকে জীব ও জড় পৃথক কর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95" y="4460623"/>
            <a:ext cx="2513178" cy="19967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" y="4411851"/>
            <a:ext cx="2989855" cy="20943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63" y="4411851"/>
            <a:ext cx="2048576" cy="21550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04" y="4460623"/>
            <a:ext cx="1983476" cy="21358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80" y="4425846"/>
            <a:ext cx="2289268" cy="20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3588 L 0.45404 -0.348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23008 -0.308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24674 -0.316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2662 L -0.42409 -0.3180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4336 -0.31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4394" y="225084"/>
            <a:ext cx="7793502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 ও জড়ের পার্থক্য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2" y="1731403"/>
            <a:ext cx="4514850" cy="1923757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0" y="4178104"/>
            <a:ext cx="4514850" cy="161778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65" y="1744393"/>
            <a:ext cx="2046063" cy="405149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98" y="2069268"/>
            <a:ext cx="2937363" cy="357187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1354" y="5978769"/>
            <a:ext cx="3530991" cy="9233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 বৃদ্ধি পায়।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0967" y="5991758"/>
            <a:ext cx="4107765" cy="9233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জড় বৃদ্ধি পায় না।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1" y="420131"/>
            <a:ext cx="1902941" cy="338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2" y="606769"/>
            <a:ext cx="1989438" cy="3026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37" y="570987"/>
            <a:ext cx="2038865" cy="347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20131"/>
            <a:ext cx="2829955" cy="1924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80" y="2562225"/>
            <a:ext cx="2638425" cy="1733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551" y="4917989"/>
            <a:ext cx="4852987" cy="116153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জীবের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জীবন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9784" y="4917989"/>
            <a:ext cx="5004486" cy="116153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জড়ের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জীবন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নাই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9" y="544391"/>
            <a:ext cx="3810000" cy="25336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" y="3262184"/>
            <a:ext cx="3904641" cy="240852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6" y="642865"/>
            <a:ext cx="3500071" cy="22550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6" y="3397127"/>
            <a:ext cx="3500071" cy="22735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228060" y="6027003"/>
            <a:ext cx="3830595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খাবার</a:t>
            </a:r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খায়</a:t>
            </a:r>
            <a:r>
              <a:rPr lang="bn-IN" sz="48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না।</a:t>
            </a:r>
            <a:endParaRPr lang="en-US" sz="48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254" y="6027003"/>
            <a:ext cx="3583366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খাবার</a:t>
            </a:r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খায়</a:t>
            </a:r>
            <a:r>
              <a:rPr lang="en-US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8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703386"/>
            <a:ext cx="3868615" cy="26182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44" y="703386"/>
            <a:ext cx="1695450" cy="26955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66" y="5238750"/>
            <a:ext cx="451485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6" y="3585165"/>
            <a:ext cx="3851764" cy="21145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8411" y="5963292"/>
            <a:ext cx="4436075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 বংশ বৃদ্ধি করে।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4173" y="3903357"/>
            <a:ext cx="4670854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বংশ বৃদ্ধি করে না।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68" y="877330"/>
            <a:ext cx="1905000" cy="27078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79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89" y="108359"/>
            <a:ext cx="4514850" cy="5024447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4509" y="5540420"/>
            <a:ext cx="4538451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চলাফেরা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6539" y="5540420"/>
            <a:ext cx="5185461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চলাফেরা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না।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26" y="590810"/>
            <a:ext cx="3244068" cy="3180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9" y="234968"/>
            <a:ext cx="2346504" cy="5074254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99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0"/>
            <a:ext cx="11380763" cy="6858000"/>
          </a:xfrm>
          <a:prstGeom prst="rect">
            <a:avLst/>
          </a:prstGeom>
        </p:spPr>
      </p:pic>
      <p:sp>
        <p:nvSpPr>
          <p:cNvPr id="5" name="Flowchart: Punched Tape 4"/>
          <p:cNvSpPr/>
          <p:nvPr/>
        </p:nvSpPr>
        <p:spPr>
          <a:xfrm>
            <a:off x="3460652" y="1871003"/>
            <a:ext cx="4093699" cy="1069145"/>
          </a:xfrm>
          <a:prstGeom prst="flowChartPunchedTape">
            <a:avLst/>
          </a:prstGeom>
          <a:solidFill>
            <a:srgbClr val="FF0066"/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একক কাজ</a:t>
            </a:r>
            <a:endParaRPr lang="en-US" sz="6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3034" y="3302391"/>
            <a:ext cx="8131126" cy="923330"/>
          </a:xfrm>
          <a:prstGeom prst="rect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১।৫টি জীব ও ৫টি জড়ের নাম লিখ?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055893"/>
          </a:xfrm>
          <a:prstGeom prst="rect">
            <a:avLst/>
          </a:prstGeom>
          <a:ln w="76200">
            <a:solidFill>
              <a:schemeClr val="bg2">
                <a:lumMod val="2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62567" y="2101755"/>
            <a:ext cx="6264323" cy="25545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80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</a:t>
            </a:r>
            <a:r>
              <a:rPr lang="en-US" sz="80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80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80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1276" y="86497"/>
            <a:ext cx="3126259" cy="81554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2886" y="210065"/>
            <a:ext cx="8291384" cy="67962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আলাদা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ছকে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9622" y="1334530"/>
            <a:ext cx="1507524" cy="642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হরিণ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2497" y="1334530"/>
            <a:ext cx="1507524" cy="642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6173" y="2397201"/>
            <a:ext cx="1507524" cy="642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গাছ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1878" y="1334529"/>
            <a:ext cx="1507524" cy="64255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গরু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33034" y="1334528"/>
            <a:ext cx="1507524" cy="6425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চেয়ার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85400" y="1334527"/>
            <a:ext cx="1507524" cy="642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পাখি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4908" y="2421919"/>
            <a:ext cx="1507524" cy="6425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83459" y="2397200"/>
            <a:ext cx="1507524" cy="642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কলম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2497" y="2409565"/>
            <a:ext cx="1507524" cy="642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9512" y="1334527"/>
            <a:ext cx="1507524" cy="642551"/>
          </a:xfrm>
          <a:prstGeom prst="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8578" y="2397204"/>
            <a:ext cx="1507524" cy="6425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ছাগল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3762" y="2421916"/>
            <a:ext cx="1507524" cy="6425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ইট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51809"/>
              </p:ext>
            </p:extLst>
          </p:nvPr>
        </p:nvGraphicFramePr>
        <p:xfrm>
          <a:off x="837162" y="3237471"/>
          <a:ext cx="10453816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908"/>
                <a:gridCol w="5226908"/>
              </a:tblGrid>
              <a:tr h="517218">
                <a:tc>
                  <a:txBody>
                    <a:bodyPr/>
                    <a:lstStyle/>
                    <a:p>
                      <a:r>
                        <a:rPr lang="bn-IN" sz="4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জীব উপাদান</a:t>
                      </a:r>
                      <a:endParaRPr lang="en-US" sz="4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bn-IN" sz="4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জড়</a:t>
                      </a:r>
                      <a:r>
                        <a:rPr lang="bn-IN" sz="44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উপাদান</a:t>
                      </a:r>
                      <a:endParaRPr lang="en-US" sz="4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7218">
                <a:tc>
                  <a:txBody>
                    <a:bodyPr/>
                    <a:lstStyle/>
                    <a:p>
                      <a:endParaRPr lang="en-US" sz="440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2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62707" y="0"/>
            <a:ext cx="7399606" cy="3348112"/>
            <a:chOff x="0" y="520504"/>
            <a:chExt cx="7399606" cy="3348112"/>
          </a:xfrm>
        </p:grpSpPr>
        <p:sp>
          <p:nvSpPr>
            <p:cNvPr id="2" name="Down Ribbon 1"/>
            <p:cNvSpPr/>
            <p:nvPr/>
          </p:nvSpPr>
          <p:spPr>
            <a:xfrm>
              <a:off x="0" y="520504"/>
              <a:ext cx="7399606" cy="3348112"/>
            </a:xfrm>
            <a:prstGeom prst="ribbon">
              <a:avLst>
                <a:gd name="adj1" fmla="val 16667"/>
                <a:gd name="adj2" fmla="val 484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32184" y="1364567"/>
              <a:ext cx="29120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পাঠ্য বইয়ের সাথে সমন্বয় সাধন।</a:t>
              </a:r>
              <a:endParaRPr lang="en-US" sz="4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28603" y="22287"/>
            <a:ext cx="5092505" cy="5985803"/>
            <a:chOff x="6006904" y="872197"/>
            <a:chExt cx="5092505" cy="5985803"/>
          </a:xfrm>
        </p:grpSpPr>
        <p:sp>
          <p:nvSpPr>
            <p:cNvPr id="4" name="Down Arrow 3"/>
            <p:cNvSpPr/>
            <p:nvPr/>
          </p:nvSpPr>
          <p:spPr>
            <a:xfrm>
              <a:off x="6006904" y="872197"/>
              <a:ext cx="5092505" cy="5985803"/>
            </a:xfrm>
            <a:prstGeom prst="downArrow">
              <a:avLst>
                <a:gd name="adj1" fmla="val 43247"/>
                <a:gd name="adj2" fmla="val 4324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99606" y="2954215"/>
              <a:ext cx="23633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তোমার প্রাথমিক বিজ্ঞান বইয়ের ৬ ও ৭ পৃষ্ঠা নিরবে পড়।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9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52" y="-412845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5779" y="3168932"/>
            <a:ext cx="604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১১।জীব কাকে বলে </a:t>
            </a:r>
            <a:r>
              <a:rPr lang="en-US" sz="4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5779" y="3876818"/>
            <a:ext cx="692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bn-IN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।জীব ও জড়ের ৫টি পার্থক্য লিখ?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Flowchart: Punched Tape 1"/>
          <p:cNvSpPr/>
          <p:nvPr/>
        </p:nvSpPr>
        <p:spPr>
          <a:xfrm>
            <a:off x="3179299" y="1300372"/>
            <a:ext cx="3559126" cy="1342100"/>
          </a:xfrm>
          <a:prstGeom prst="flowChartPunchedTap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8055" y="1631853"/>
            <a:ext cx="579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শূন্যস্থান পূরণ করঃ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2862" y="2717224"/>
            <a:ext cx="746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১।জীব এবং ------- মিলেই আমাদের পরিবেশ।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7974" y="3594519"/>
            <a:ext cx="707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/>
              <a:t> 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২।জীব নিজের মতো নতুন ------ জন্ম দেয়।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2862" y="4564521"/>
            <a:ext cx="656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৩।গাছপালা এবং ঘাস হচ্ছে---------।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5816" y="2332503"/>
            <a:ext cx="101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0289" y="3271728"/>
            <a:ext cx="150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জীবের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4357" y="4302405"/>
            <a:ext cx="1772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উদ্ভিদ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" y="0"/>
            <a:ext cx="12717194" cy="6858000"/>
          </a:xfrm>
          <a:prstGeom prst="rect">
            <a:avLst/>
          </a:prstGeom>
        </p:spPr>
      </p:pic>
      <p:sp>
        <p:nvSpPr>
          <p:cNvPr id="4" name="Flowchart: Punched Tape 3"/>
          <p:cNvSpPr/>
          <p:nvPr/>
        </p:nvSpPr>
        <p:spPr>
          <a:xfrm>
            <a:off x="3805084" y="1725561"/>
            <a:ext cx="4159045" cy="1386349"/>
          </a:xfrm>
          <a:prstGeom prst="flowChartPunchedTape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5716" y="3554361"/>
            <a:ext cx="8244349" cy="1323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তোমার বাড়ির আশে পাশে আছে এমন ১০টি জীব ও জড় বস্তুর নাম খাতায় লিখে নিয়ে আসবে।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9769" y="2651760"/>
            <a:ext cx="799045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 সবাইকে।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" y="14748"/>
            <a:ext cx="11867535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5163" cy="685800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22363" y="2201000"/>
            <a:ext cx="3643532" cy="2062103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জান্নাতুল ফেরদৌস</a:t>
            </a:r>
          </a:p>
          <a:p>
            <a:r>
              <a:rPr lang="bn-IN" sz="32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</a:t>
            </a:r>
          </a:p>
          <a:p>
            <a:r>
              <a:rPr lang="bn-IN" sz="32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নিজপাড়া সরকারি প্রাথমিক বিদ্যালয়,লালমনিরহাট । </a:t>
            </a:r>
            <a:endParaRPr lang="en-US" sz="32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8" y="1550963"/>
            <a:ext cx="3334043" cy="375607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88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718" y="641445"/>
            <a:ext cx="5736679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ঠ পরিচিতি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9305" y="2450256"/>
            <a:ext cx="6766560" cy="37856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শ্রেণিঃ তৃতীয়</a:t>
            </a: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বিষয়ঃ প্রাথমিক বিজ্ঞান</a:t>
            </a: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পাঠের শিরোনামঃজীব ও জড়</a:t>
            </a: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পাঠ্যংশঃজীব ও জড়</a:t>
            </a: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৪০ মিনিট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81132" y="279473"/>
            <a:ext cx="3766782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bn-IN" sz="9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1545" y="2072531"/>
            <a:ext cx="6884350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১।জীব কাকে বলে তা বলতে পারবে।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1546" y="3126926"/>
            <a:ext cx="8857188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২।জীব ও জড়ের তালিকা তৈরি করতে পারবে।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1545" y="4181321"/>
            <a:ext cx="8857188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৩।জীব ও জড়ের পার্থক্য বর্ণনা করতে পারবে।</a:t>
            </a:r>
            <a:endParaRPr lang="en-US" sz="48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33CC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3395" y="331537"/>
            <a:ext cx="794110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আমরা কিছু ছবি দেখি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1348" y="1801647"/>
            <a:ext cx="2761887" cy="23764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81339" y="1816697"/>
            <a:ext cx="2707261" cy="247394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90344" y="1706872"/>
            <a:ext cx="2919748" cy="23313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77639" y="4447886"/>
            <a:ext cx="3003699" cy="241011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41639" y="4290646"/>
            <a:ext cx="2879469" cy="240646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4603" y="4464449"/>
            <a:ext cx="2855741" cy="228393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9803" y="1752703"/>
            <a:ext cx="1019991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১।উপরের ছবিতে আমরা কি কি ছবি দেখতে পেয়েছি?</a:t>
            </a:r>
            <a:endParaRPr lang="en-US" sz="4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9803" y="2839799"/>
            <a:ext cx="880280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২।যাদের জীবন আছে তাদেরকে কি বলা হয় ?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6095" y="39442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39803" y="3944203"/>
            <a:ext cx="849702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৩।যাদের জীবন নেই তাদেরকে কি বলা হয়?</a:t>
            </a:r>
            <a:endParaRPr lang="en-US" sz="4800" dirty="0">
              <a:solidFill>
                <a:srgbClr val="FF006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504049" y="71158"/>
            <a:ext cx="6364896" cy="1592070"/>
          </a:xfrm>
          <a:prstGeom prst="horizontalScroll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6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পূর্বজ্ঞান  যাচাই</a:t>
            </a:r>
            <a:endParaRPr lang="en-US" sz="6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2264218" y="3328624"/>
            <a:ext cx="7034981" cy="2547503"/>
          </a:xfrm>
          <a:prstGeom prst="ellipseRibbon2">
            <a:avLst/>
          </a:prstGeom>
          <a:blipFill>
            <a:blip r:embed="rId2"/>
            <a:tile tx="0" ty="0" sx="100000" sy="100000" flip="none" algn="tl"/>
          </a:blip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 smtClean="0">
                <a:solidFill>
                  <a:srgbClr val="FF0000"/>
                </a:solidFill>
              </a:rPr>
              <a:t> </a:t>
            </a:r>
            <a:r>
              <a:rPr lang="bn-IN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 ও জড়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814052" y="618979"/>
            <a:ext cx="8299939" cy="2110154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7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আজকের পাঠ</a:t>
            </a:r>
            <a:endParaRPr lang="en-US" sz="7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962401" y="982640"/>
            <a:ext cx="2347415" cy="18288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1192" y="1924334"/>
            <a:ext cx="2267663" cy="180150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09816" y="3887267"/>
            <a:ext cx="2347415" cy="18288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36512" y="3747203"/>
            <a:ext cx="2347415" cy="18288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3072453"/>
            <a:ext cx="2347415" cy="1828800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36512" y="1719618"/>
            <a:ext cx="2347415" cy="187305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31175" y="3380883"/>
            <a:ext cx="1888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জীব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0591" y="3718930"/>
            <a:ext cx="2349125" cy="19032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unched Tape 14"/>
          <p:cNvSpPr/>
          <p:nvPr/>
        </p:nvSpPr>
        <p:spPr>
          <a:xfrm>
            <a:off x="1916160" y="4343637"/>
            <a:ext cx="1588117" cy="635931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মানুষ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69064" y="1719618"/>
            <a:ext cx="2303204" cy="18730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unched Tape 17"/>
          <p:cNvSpPr/>
          <p:nvPr/>
        </p:nvSpPr>
        <p:spPr>
          <a:xfrm>
            <a:off x="2060812" y="2251903"/>
            <a:ext cx="1487606" cy="820550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গরু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62400" y="982640"/>
            <a:ext cx="2347415" cy="1828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unched Tape 19"/>
          <p:cNvSpPr/>
          <p:nvPr/>
        </p:nvSpPr>
        <p:spPr>
          <a:xfrm>
            <a:off x="4531057" y="1487606"/>
            <a:ext cx="1460310" cy="873457"/>
          </a:xfrm>
          <a:prstGeom prst="flowChartPunchedTape">
            <a:avLst/>
          </a:prstGeom>
          <a:solidFill>
            <a:srgbClr val="92D050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বাঘ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666931" y="1937982"/>
            <a:ext cx="2301924" cy="1821891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Flowchart: Punched Tape 21"/>
          <p:cNvSpPr/>
          <p:nvPr/>
        </p:nvSpPr>
        <p:spPr>
          <a:xfrm>
            <a:off x="7274463" y="2493233"/>
            <a:ext cx="1323833" cy="711390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গাছ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309815" y="3894177"/>
            <a:ext cx="2301495" cy="18218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Punched Tape 23"/>
          <p:cNvSpPr/>
          <p:nvPr/>
        </p:nvSpPr>
        <p:spPr>
          <a:xfrm>
            <a:off x="6588457" y="4558352"/>
            <a:ext cx="1859507" cy="655093"/>
          </a:xfrm>
          <a:prstGeom prst="flowChartPunchedTap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ছাগল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490591" y="5877620"/>
            <a:ext cx="8678005" cy="1153551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মানুষ , গরু, বাঘ , গাছ ও ছাগল হলো জীব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2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790</TotalTime>
  <Words>354</Words>
  <Application>Microsoft Office PowerPoint</Application>
  <PresentationFormat>Widescreen</PresentationFormat>
  <Paragraphs>96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NikoshBAN</vt:lpstr>
      <vt:lpstr>Trebuchet MS</vt:lpstr>
      <vt:lpstr>Vrinda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98</cp:revision>
  <dcterms:created xsi:type="dcterms:W3CDTF">2017-06-23T14:00:40Z</dcterms:created>
  <dcterms:modified xsi:type="dcterms:W3CDTF">2017-07-07T10:31:07Z</dcterms:modified>
</cp:coreProperties>
</file>