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56" r:id="rId5"/>
    <p:sldId id="280" r:id="rId6"/>
    <p:sldId id="284" r:id="rId7"/>
    <p:sldId id="286" r:id="rId8"/>
    <p:sldId id="281" r:id="rId9"/>
    <p:sldId id="288" r:id="rId10"/>
    <p:sldId id="28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5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7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625"/>
    <a:srgbClr val="5F8C1C"/>
    <a:srgbClr val="275610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294" y="72"/>
      </p:cViewPr>
      <p:guideLst/>
    </p:cSldViewPr>
  </p:slideViewPr>
  <p:outlineViewPr>
    <p:cViewPr>
      <p:scale>
        <a:sx n="33" d="100"/>
        <a:sy n="33" d="100"/>
      </p:scale>
      <p:origin x="0" y="-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1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2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5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18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0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9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5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3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65994E-529E-4A76-A415-1BC5760228B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8201F3-FE88-4197-AD6B-8EE4EAA48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26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2" y="3375488"/>
            <a:ext cx="7586661" cy="2561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13800" b="1" dirty="0" smtClean="0">
                <a:ln w="7620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rgbClr val="FFFF00">
                      <a:alpha val="40000"/>
                    </a:srgb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7620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rgbClr val="FFFF00">
                    <a:alpha val="40000"/>
                  </a:srgb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511407"/>
            <a:ext cx="4762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4"/>
          <a:stretch/>
        </p:blipFill>
        <p:spPr>
          <a:xfrm>
            <a:off x="6645837" y="1522467"/>
            <a:ext cx="5123309" cy="4664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1" y="1764506"/>
            <a:ext cx="5895976" cy="4421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7643813" y="346896"/>
            <a:ext cx="3686175" cy="6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6838" y="425477"/>
            <a:ext cx="3686175" cy="6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কতবার ভাসতে হবে রক্তগঙ্গায়?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57187"/>
            <a:ext cx="5072063" cy="337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0" y="691358"/>
            <a:ext cx="5179260" cy="3446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6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0225" y="5414963"/>
            <a:ext cx="8786813" cy="10858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কতবার দেখতে হবে  খাণ্ডবদাহন?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05" y="771526"/>
            <a:ext cx="6877051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902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সাকিনা বিবির কপাল ভাঙ্গল,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সিঁথির সিঁদুর মুছে গেল হরিদাসীর।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7" y="0"/>
            <a:ext cx="12192000" cy="6858000"/>
          </a:xfrm>
          <a:prstGeom prst="rect">
            <a:avLst/>
          </a:prstGeom>
          <a:noFill/>
          <a:ln w="1270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6" y="768286"/>
            <a:ext cx="5064271" cy="3558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2" y="274000"/>
            <a:ext cx="5419725" cy="391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Flowchart: Stored Data 9"/>
          <p:cNvSpPr/>
          <p:nvPr/>
        </p:nvSpPr>
        <p:spPr>
          <a:xfrm rot="3678232" flipH="1">
            <a:off x="8692493" y="462051"/>
            <a:ext cx="498803" cy="118182"/>
          </a:xfrm>
          <a:prstGeom prst="flowChartOnlineStorag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30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বুকে জলপাই রঙ ট্যাঙ্ক এলো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দানবের মতো চিৎকার করতে করতে </a:t>
            </a: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0"/>
          <a:stretch/>
        </p:blipFill>
        <p:spPr>
          <a:xfrm>
            <a:off x="376175" y="914399"/>
            <a:ext cx="5395976" cy="3443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22" y="357186"/>
            <a:ext cx="5245822" cy="3600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 9"/>
          <p:cNvSpPr/>
          <p:nvPr/>
        </p:nvSpPr>
        <p:spPr>
          <a:xfrm>
            <a:off x="-47627" y="38096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62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ছাত্রাবাস, বস্তি উজাড় হলো। রিকয়েললেস রাইফেল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মেশিনগান খই ফোটাল যত্রতত্র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600074" y="1198847"/>
            <a:ext cx="4957764" cy="313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2" y="271461"/>
            <a:ext cx="5181601" cy="3345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33337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78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399" y="5443538"/>
            <a:ext cx="8315326" cy="11144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ছাই হলো গ্রামের পর গ্রাম।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71" y="606266"/>
            <a:ext cx="7725135" cy="4094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077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5157788"/>
            <a:ext cx="9715500" cy="1514475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বিধ্বস্ত পাড়ায় প্রভুর বাস্তুভিটার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ভগ্নস্তুপে দাঁড়িয়ে একটানা আর্তনাদ করল একটা কুকুর।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41" y="876462"/>
            <a:ext cx="7154592" cy="39257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13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5300663"/>
            <a:ext cx="9715500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অবুঝ শিশু হামাগুড়ি দিল পিতা-মাতার লাশের উপর।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5" y="1754245"/>
            <a:ext cx="5041107" cy="313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17" y="542014"/>
            <a:ext cx="4719637" cy="3033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7882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 তোমাকে পাওয়ার জন্যে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কতবার ভাসতে হবে রক্তগঙ্গায়? 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কতবার দেখতে হবে  খাণ্ডবদাহন?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1131733"/>
            <a:ext cx="4972051" cy="3225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65" y="385997"/>
            <a:ext cx="5216385" cy="334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399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8060" y="460773"/>
            <a:ext cx="3286125" cy="338613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59230" y="460772"/>
            <a:ext cx="3286125" cy="338613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7434" y="4211241"/>
            <a:ext cx="5381625" cy="2185987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শাহীনা কবির </a:t>
            </a:r>
          </a:p>
          <a:p>
            <a:pPr algn="ctr"/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বাংলা)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মতিঝিল 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 </a:t>
            </a:r>
            <a:r>
              <a:rPr lang="bn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বিদ্যালয়, ঢাকা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0092" y="4211240"/>
            <a:ext cx="5381625" cy="2185987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 বাংলা প্রথম </a:t>
            </a:r>
            <a:r>
              <a:rPr lang="bn-IN" sz="2400" b="1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পত্রঃ </a:t>
            </a:r>
            <a:r>
              <a:rPr lang="bn-IN" sz="2400" b="1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bn-IN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bn-IN" sz="2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IN" sz="2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 মাল্টিমিডিয়া ও </a:t>
            </a:r>
            <a:endParaRPr lang="bn-IN" sz="2400" b="1" dirty="0" smtClean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</a:t>
            </a:r>
            <a:r>
              <a:rPr lang="bn-IN" sz="24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উপকরণ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95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 তোমার জন্যে থুত্থুরে এক বুড়ো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উদাস দাওয়ায় বসে আছেন-তাঁর চোখের নিচে অপরাহ্নের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 আলোর ঝিলিক, বাতাসে নড়ছে চুল। </a:t>
            </a: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3959" r="2824" b="18749"/>
          <a:stretch/>
        </p:blipFill>
        <p:spPr>
          <a:xfrm>
            <a:off x="2715814" y="210588"/>
            <a:ext cx="6827045" cy="414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836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 তোমার জন্যে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মোল্লাবাড়ির এক বিধবা দাঁড়িয়ে আছে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নড়বড়ে খুঁটি ধরে দগ্ধ ঘরের।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" y="1081266"/>
            <a:ext cx="4945856" cy="3066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7" name="Group 6"/>
          <p:cNvGrpSpPr/>
          <p:nvPr/>
        </p:nvGrpSpPr>
        <p:grpSpPr>
          <a:xfrm>
            <a:off x="6757483" y="381178"/>
            <a:ext cx="4858253" cy="2890660"/>
            <a:chOff x="6757483" y="381178"/>
            <a:chExt cx="4858253" cy="289066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483" y="381178"/>
              <a:ext cx="4858253" cy="289066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6" name="Oval 5"/>
            <p:cNvSpPr/>
            <p:nvPr/>
          </p:nvSpPr>
          <p:spPr>
            <a:xfrm>
              <a:off x="10258425" y="671513"/>
              <a:ext cx="1214438" cy="785812"/>
            </a:xfrm>
            <a:prstGeom prst="ellipse">
              <a:avLst/>
            </a:prstGeom>
            <a:solidFill>
              <a:srgbClr val="0C7625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9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 তোমার জন্যে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হাড্ডিসার এক অনাথ কিশোরী শূন্য থালা হাতে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আছে পথের ধারে।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30" y="221704"/>
            <a:ext cx="6277213" cy="413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874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0" y="128588"/>
            <a:ext cx="5386388" cy="9286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1214437" y="1057276"/>
            <a:ext cx="4200525" cy="3286125"/>
          </a:xfrm>
          <a:prstGeom prst="pentagon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ট্যাঙ্ক দলঃ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কাব্য গ্রন্থ গুলোর নাম লিখ 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6600826" y="1057276"/>
            <a:ext cx="4200525" cy="3286125"/>
          </a:xfrm>
          <a:prstGeom prst="pentagon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 দলঃ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ব্যবহৃত পেশাজীবীদের পরিচয় লিখ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3907631" y="3467101"/>
            <a:ext cx="4200525" cy="3286125"/>
          </a:xfrm>
          <a:prstGeom prst="pentagon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 দলঃ 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জন্য কে কীভাবে অপেক্ষা করছিল, লিখ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5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জন্যে 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সগীর আলী, শাহবাজপুরের সেই জোয়ান কৃষক,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কেষ্ট দাস, জেলেপাড়ার সবচেয়ে সাহসী লোকটা,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"/>
          <a:stretch/>
        </p:blipFill>
        <p:spPr>
          <a:xfrm>
            <a:off x="642936" y="785813"/>
            <a:ext cx="5029201" cy="3424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4" y="327756"/>
            <a:ext cx="4654107" cy="3490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738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মতলব মিয়া, মেঘনা নদীর দক্ষ মাঝি,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 গাজী বলে যে নৌকা চালায় উদ্দাম ঝড়ে,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/>
          <a:stretch/>
        </p:blipFill>
        <p:spPr>
          <a:xfrm>
            <a:off x="6731552" y="542925"/>
            <a:ext cx="4827036" cy="321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4" y="971551"/>
            <a:ext cx="4750666" cy="311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29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4543426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রুস্তম শেখ, ঢাকার রিকশাওালা, যার ফুসফুস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পোকার দখলে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21" y="278021"/>
            <a:ext cx="6279357" cy="407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val 4"/>
          <p:cNvSpPr/>
          <p:nvPr/>
        </p:nvSpPr>
        <p:spPr>
          <a:xfrm>
            <a:off x="3814765" y="1243014"/>
            <a:ext cx="728660" cy="600076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50" y="4533897"/>
            <a:ext cx="9715500" cy="21288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রাইফেল কাঁধে বনে জঙ্গলে ঘুরে-বেড়ানো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তেজি তরুণ যার পদভারে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নতুন পৃথিবীর জন্মহতে চলেছে-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1" y="1062038"/>
            <a:ext cx="4843463" cy="319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68" y="390524"/>
            <a:ext cx="5043488" cy="315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732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338" y="5386388"/>
            <a:ext cx="9186862" cy="11715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অধীর প্রতীক্ষা করছে তোমার জন্যে, হে স্বাধীনতা।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>
          <a:xfrm>
            <a:off x="2640806" y="423863"/>
            <a:ext cx="7019925" cy="453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990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4957763"/>
            <a:ext cx="9986963" cy="1657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 প্রান্ত থেকে অন্য প্রান্তে জ্বলন্ত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ঘোষণার ধ্বনি-প্রতিধ্বনি তুলে,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18" y="725091"/>
            <a:ext cx="8005763" cy="381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72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4701" y="200025"/>
            <a:ext cx="51577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520" y="3855581"/>
            <a:ext cx="3171825" cy="22002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77965" y="3823325"/>
            <a:ext cx="3171825" cy="22002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77965" y="1013635"/>
            <a:ext cx="3171825" cy="22002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521" y="1080279"/>
            <a:ext cx="3171825" cy="220027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4700" y="200025"/>
            <a:ext cx="51577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দেখতে পাচ্ছ?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23202" y="1948562"/>
            <a:ext cx="2717006" cy="49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58419" y="3235138"/>
            <a:ext cx="2717006" cy="49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সশস্ত্র এক  নারী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6353" y="6126868"/>
            <a:ext cx="2717006" cy="49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 দলিলে স্বাক্ষর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4930" y="3331546"/>
            <a:ext cx="2717006" cy="49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72487" y="6117075"/>
            <a:ext cx="2717006" cy="49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পতাকাকে সন্মান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14700" y="193909"/>
            <a:ext cx="51577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তোমার বইয়ের কোন কবিতার সাথে মিলছে?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14700" y="172037"/>
            <a:ext cx="51577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 হে স্বাধীনতা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9345" y="2481216"/>
            <a:ext cx="4231537" cy="294765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2518" y="4948238"/>
            <a:ext cx="9986963" cy="16573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নিশান উড়িয়ে, দামামা বাজিয়ে দিগ্বিদিক</a:t>
            </a: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বাংলায়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347662"/>
            <a:ext cx="4872022" cy="3495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0"/>
          <a:stretch/>
        </p:blipFill>
        <p:spPr>
          <a:xfrm>
            <a:off x="764381" y="1104900"/>
            <a:ext cx="4762500" cy="3495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847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039" y="5400676"/>
            <a:ext cx="9201150" cy="11572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আসতেই হবে, হে স্বাধীনতা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5312" y="871539"/>
            <a:ext cx="6350000" cy="4229100"/>
            <a:chOff x="3135312" y="871539"/>
            <a:chExt cx="6350000" cy="42291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312" y="871539"/>
              <a:ext cx="6350000" cy="4229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081087"/>
              <a:ext cx="2347913" cy="234791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1366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0" y="128588"/>
            <a:ext cx="5386388" cy="9286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0181" y="1500185"/>
            <a:ext cx="9115425" cy="497205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বুকে কী রঙের ট্যাঙ্ক এসেছিল?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কবিতায় স্বাধীনতা শব্দটি কয়বার ব্যবহৃত হয়েছে?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 শিশু কোথায় হামাগুড়ি দেয়?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কবিতার প্রেক্ষাপট কোন সালের ইঙ্গিত বহন করে?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উল্লেখিত কৃষকের নাম কী?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81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6050" y="314332"/>
            <a:ext cx="6686550" cy="5757863"/>
            <a:chOff x="2686050" y="128588"/>
            <a:chExt cx="6686550" cy="57578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Isosceles Triangle 1"/>
            <p:cNvSpPr/>
            <p:nvPr/>
          </p:nvSpPr>
          <p:spPr>
            <a:xfrm>
              <a:off x="2686050" y="128588"/>
              <a:ext cx="6686550" cy="2286000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50381" y="2414588"/>
              <a:ext cx="5957887" cy="29289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‘বাংলাদেশের মুক্তিযুদ্ধ’ বিষয়ে </a:t>
              </a:r>
            </a:p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২০০ শব্দের মধ্যে প্রবন্ধ লিখে আনবে 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2871786" y="5100638"/>
              <a:ext cx="6257927" cy="785813"/>
            </a:xfrm>
            <a:prstGeom prst="snip2SameRect">
              <a:avLst/>
            </a:prstGeom>
            <a:solidFill>
              <a:srgbClr val="B086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45734"/>
            <a:ext cx="12149136" cy="6783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2635" y="1680194"/>
            <a:ext cx="65293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 smtClean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 smtClean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 smtClean="0">
                <a:ln w="38100"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38100"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747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27286" y="3929068"/>
            <a:ext cx="5686425" cy="20716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82550" h="38100" prst="coolSlant"/>
              <a:bevelB w="38100" h="38100"/>
            </a:sp3d>
          </a:bodyPr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4212" y="1343556"/>
            <a:ext cx="9172575" cy="2528887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14312"/>
            <a:ext cx="9774238" cy="2971801"/>
          </a:xfrm>
          <a:prstGeom prst="flowChartAlternateProcess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cap="none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</a:t>
            </a:r>
            <a:endParaRPr lang="en-US" sz="6000" b="1" cap="none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08" y="4615398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bn-IN" sz="44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 </a:t>
            </a:r>
            <a:endParaRPr lang="en-US" sz="44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60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4727" y="128589"/>
            <a:ext cx="5129211" cy="78581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 উপযোগী দক্ষতা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7369" y="1543050"/>
            <a:ext cx="8543925" cy="51149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 </a:t>
            </a:r>
          </a:p>
          <a:p>
            <a:pPr algn="ctr"/>
            <a:endParaRPr lang="bn-IN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উক্ত ভাবের বিশ্লেষণ করতে পারবে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99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285" y="1066800"/>
            <a:ext cx="3452800" cy="22621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 অক্টোবর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১৯২৯, মাহুতটুলি,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বাবা মুখলেসুর রহমান চৌধুরী ও মা আমেনা বেগম</a:t>
            </a:r>
            <a:endPara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বাড়ি নরসিংদী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তলী গ্রামে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2885" y="4283869"/>
            <a:ext cx="3452800" cy="22621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আগে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রৌদ্র করোটিতে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 নিলীম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নিরালোকে দিব্যরথ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নিজ বাসভূমে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উল্লেখযোগ্য কাব্য গ্রন্থ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সালের ১৭ই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2885" y="1066801"/>
            <a:ext cx="3452800" cy="22621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পুরোনো ঢাকার পোগোজ স্কুল থেকে ম্যাট্রিকুলেশন ১৯৪৫ সালে। ১৯৪৭ সালে ঢাকা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ইন্টারমিডি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কলেজ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আই এ পাশ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ঢাকা বিশ্ববিদ্যালয় থেকে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7285" y="4283870"/>
            <a:ext cx="3452800" cy="22621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 হিসেবে ১৯৫৭ সালে কর্মজীবন শুরু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।সাহিত্যে অসামান্য অবদানের জন্য বাংলা একাডেমি পুরস্কার,একুশে পদক </a:t>
            </a:r>
          </a:p>
          <a:p>
            <a:pPr algn="ctr"/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 অসংখ্য পুরস্কারে ভুষিত হন। </a:t>
            </a:r>
            <a:endParaRPr lang="as-IN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4775" y="185738"/>
            <a:ext cx="4233860" cy="77867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0085" y="2624139"/>
            <a:ext cx="3452800" cy="22621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756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00" y="128588"/>
            <a:ext cx="5386388" cy="928688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638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1143" y="1350169"/>
            <a:ext cx="9129713" cy="521493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রাহমানের জন্ম তারিখ কত?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পেশায় কী ছিলেন?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জন্যে, হে স্বাধীনতা কোন কাব্য গ্রন্থের অন্তর্ভুক্ত?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পৈত্রিক নিবাস কোথায় ছিল?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মৃত্যুর তারিখটি কত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4727" y="128589"/>
            <a:ext cx="5129211" cy="78581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4435" y="288191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দগ্ধ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2484" y="2766638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" y="2902029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যত্রতত্র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0377" y="5312192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45448" y="1024322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অপরাহ্ন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66388" y="2732772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6554" y="3445426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নিশান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05035" y="5519139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74746" y="1456702"/>
            <a:ext cx="2343576" cy="12799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5483" y="4217722"/>
            <a:ext cx="2343576" cy="127997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89024" y="1966227"/>
            <a:ext cx="2343576" cy="127997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09960" y="4727641"/>
            <a:ext cx="2343576" cy="127997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1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638" y="0"/>
            <a:ext cx="12192000" cy="6858000"/>
          </a:xfrm>
          <a:prstGeom prst="rect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2489" y="3429000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দামামা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19641" y="5061080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 বাদ্য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52270" y="2747916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বসতভিটা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406" y="445766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94355" y="1621042"/>
            <a:ext cx="2343576" cy="127997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6065" y="4212182"/>
            <a:ext cx="2343576" cy="127997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0139" y="337417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14396" y="2052617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6592" y="2859648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ঘোষণা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01754" y="5319553"/>
            <a:ext cx="2343576" cy="12799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49344" y="4078636"/>
            <a:ext cx="2336840" cy="128463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6777556" y="1264085"/>
            <a:ext cx="2343575" cy="133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77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607</TotalTime>
  <Words>632</Words>
  <Application>Microsoft Office PowerPoint</Application>
  <PresentationFormat>Widescreen</PresentationFormat>
  <Paragraphs>132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তোমাকে পাওয়ার জন্যে, হে স্বাধীনতা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তোমাকে পাওয়ার জন্যে, হে স্বাধীনতা</dc:title>
  <dc:creator>Bluebot</dc:creator>
  <cp:lastModifiedBy>Bluebot</cp:lastModifiedBy>
  <cp:revision>95</cp:revision>
  <dcterms:created xsi:type="dcterms:W3CDTF">2016-04-09T13:19:40Z</dcterms:created>
  <dcterms:modified xsi:type="dcterms:W3CDTF">2017-06-27T10:51:29Z</dcterms:modified>
</cp:coreProperties>
</file>