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33CC33"/>
    <a:srgbClr val="00FF99"/>
    <a:srgbClr val="009900"/>
    <a:srgbClr val="33CCFF"/>
    <a:srgbClr val="00642D"/>
    <a:srgbClr val="CC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9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8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0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8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0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1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9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0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7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2000"/>
                <a:lumOff val="8000"/>
                <a:alpha val="9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30760"/>
            <a:ext cx="9098280" cy="66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082040" y="0"/>
            <a:ext cx="7315200" cy="22418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1066800" y="258526"/>
            <a:ext cx="71077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=৫মিঃ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738735"/>
            <a:ext cx="91439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জীবদেহের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বৃদ্ধিসাধন,ক্ষয়পূরণ,তাপ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শক্তিবৃদ্ধি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দ্রব্যই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5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00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381000" y="274320"/>
            <a:ext cx="8305800" cy="1267968"/>
          </a:xfrm>
          <a:prstGeom prst="ribbon2">
            <a:avLst>
              <a:gd name="adj1" fmla="val 16667"/>
              <a:gd name="adj2" fmla="val 73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SG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পুষ্টিগুণ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26515"/>
            <a:ext cx="91440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পুষ্টিগুণ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প্রয়োজন।খাদ্যের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নাকি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বুঝায়।মিশ্র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একের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থাকে।যেমন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দুধ,ডিম,খিচুরি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ইত্যাদি।অন্যদিকে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থাকে।যেমন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চিনি,গ্লুকোজ।এতে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39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rgbClr val="00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88" y="2522220"/>
            <a:ext cx="3652181" cy="32994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5029200" y="2514600"/>
            <a:ext cx="3657600" cy="32994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Callout 5"/>
          <p:cNvSpPr/>
          <p:nvPr/>
        </p:nvSpPr>
        <p:spPr>
          <a:xfrm>
            <a:off x="762000" y="228600"/>
            <a:ext cx="3276600" cy="1371600"/>
          </a:xfrm>
          <a:prstGeom prst="wedgeEllipseCallout">
            <a:avLst>
              <a:gd name="adj1" fmla="val -23285"/>
              <a:gd name="adj2" fmla="val 107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Callout 6"/>
          <p:cNvSpPr/>
          <p:nvPr/>
        </p:nvSpPr>
        <p:spPr>
          <a:xfrm>
            <a:off x="5562600" y="228600"/>
            <a:ext cx="3200400" cy="1371600"/>
          </a:xfrm>
          <a:prstGeom prst="wedgeEllipseCallout">
            <a:avLst>
              <a:gd name="adj1" fmla="val -21785"/>
              <a:gd name="adj2" fmla="val 112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1934608" y="759059"/>
            <a:ext cx="1138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6643" y="759059"/>
            <a:ext cx="102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3413758" cy="3009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90800"/>
            <a:ext cx="3429000" cy="3124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636635" y="4419600"/>
            <a:ext cx="3888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2632" y="6214794"/>
            <a:ext cx="2778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নিবারণ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871663" y="5821680"/>
            <a:ext cx="3133746" cy="960120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Up Arrow Callout 14"/>
          <p:cNvSpPr/>
          <p:nvPr/>
        </p:nvSpPr>
        <p:spPr>
          <a:xfrm>
            <a:off x="5410200" y="5867400"/>
            <a:ext cx="3352800" cy="914400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Rectangle 15"/>
          <p:cNvSpPr/>
          <p:nvPr/>
        </p:nvSpPr>
        <p:spPr>
          <a:xfrm>
            <a:off x="5496481" y="5867400"/>
            <a:ext cx="3159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কর্মক্ষমতা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4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14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76400"/>
            <a:ext cx="24384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3124200" y="1684020"/>
            <a:ext cx="2667000" cy="2346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6248400" y="1676400"/>
            <a:ext cx="24384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6629400" y="4343400"/>
            <a:ext cx="1905000" cy="2346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3124200" y="4343400"/>
            <a:ext cx="26670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304800" y="4343400"/>
            <a:ext cx="24384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ight Arrow 8"/>
          <p:cNvSpPr/>
          <p:nvPr/>
        </p:nvSpPr>
        <p:spPr>
          <a:xfrm>
            <a:off x="1066800" y="228600"/>
            <a:ext cx="6709958" cy="1170432"/>
          </a:xfrm>
          <a:prstGeom prst="rightArrow">
            <a:avLst>
              <a:gd name="adj1" fmla="val 100000"/>
              <a:gd name="adj2" fmla="val 106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Rectangle 9"/>
          <p:cNvSpPr/>
          <p:nvPr/>
        </p:nvSpPr>
        <p:spPr>
          <a:xfrm>
            <a:off x="1447800" y="352151"/>
            <a:ext cx="4998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60220"/>
            <a:ext cx="2286000" cy="2202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52600"/>
            <a:ext cx="2514600" cy="2194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1783080"/>
            <a:ext cx="2270760" cy="2179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1" y="4421319"/>
            <a:ext cx="2484120" cy="21318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4442817"/>
            <a:ext cx="2270760" cy="21865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421319"/>
            <a:ext cx="1524000" cy="217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8229600" cy="1143000"/>
          </a:xfrm>
        </p:spPr>
        <p:txBody>
          <a:bodyPr>
            <a:noAutofit/>
          </a:bodyPr>
          <a:lstStyle/>
          <a:p>
            <a:r>
              <a:rPr lang="en-SG" sz="54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SG" sz="5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SG" sz="5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5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SG" sz="54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SG" sz="5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SG" sz="5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SG" sz="5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SG" sz="5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SG" sz="5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=৫মিঃ</a:t>
            </a:r>
            <a:endParaRPr lang="en-SG" sz="54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" y="2044005"/>
            <a:ext cx="915924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১।আমিষ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২।শর্করা</a:t>
            </a:r>
          </a:p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৩।স্নেহ</a:t>
            </a:r>
          </a:p>
          <a:p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৪।ভিটামিন</a:t>
            </a:r>
          </a:p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৫।খনিজজ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৬।পানি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1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905000"/>
            <a:ext cx="312420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5257800" y="1905000"/>
            <a:ext cx="318516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185604" y="4948534"/>
            <a:ext cx="43863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প্রোটিন-ক্ষয়পূরণ,বৃদ্ধিসাধন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9886" y="4979014"/>
            <a:ext cx="42079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শ্বেতসার-শক্তি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493520" y="0"/>
            <a:ext cx="6781800" cy="1752600"/>
          </a:xfrm>
          <a:prstGeom prst="rightArrow">
            <a:avLst>
              <a:gd name="adj1" fmla="val 50000"/>
              <a:gd name="adj2" fmla="val 128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2895600" cy="2647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81200"/>
            <a:ext cx="2971800" cy="2666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0" y="414635"/>
            <a:ext cx="49700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পুষ্টিগুণ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নেই-১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203960" y="0"/>
            <a:ext cx="6553200" cy="1676400"/>
          </a:xfrm>
          <a:prstGeom prst="rightArrow">
            <a:avLst>
              <a:gd name="adj1" fmla="val 50000"/>
              <a:gd name="adj2" fmla="val 8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213360" y="1676400"/>
            <a:ext cx="359664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5584399" y="1752600"/>
            <a:ext cx="3254801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03960" y="452735"/>
            <a:ext cx="5425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পুষ্টিগুণ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নেই-২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182" y="5257800"/>
            <a:ext cx="44218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চর্বি-তাপ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0561" y="5118914"/>
            <a:ext cx="451104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খাদ্যপ্রাণ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ভিটামিন-রোগ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86467"/>
            <a:ext cx="3352800" cy="2937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80" y="1905000"/>
            <a:ext cx="310342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929640" y="-152400"/>
            <a:ext cx="7299960" cy="1461516"/>
          </a:xfrm>
          <a:prstGeom prst="rightArrow">
            <a:avLst>
              <a:gd name="adj1" fmla="val 50000"/>
              <a:gd name="adj2" fmla="val 94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3429000" cy="308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5410200" y="1447800"/>
            <a:ext cx="3413760" cy="308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929640" y="116693"/>
            <a:ext cx="5340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পুষ্টিগুন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নেই-৩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876800"/>
            <a:ext cx="413004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লবন-বিভন্ন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জৈবিক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4724400"/>
            <a:ext cx="46264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পানি-দেহে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করে,কোষের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করেও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142582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0"/>
            <a:ext cx="3129757" cy="2895601"/>
          </a:xfrm>
          <a:prstGeom prst="rect">
            <a:avLst/>
          </a:prstGeom>
        </p:spPr>
      </p:pic>
      <p:sp>
        <p:nvSpPr>
          <p:cNvPr id="15" name="Diagonal Stripe 14"/>
          <p:cNvSpPr/>
          <p:nvPr/>
        </p:nvSpPr>
        <p:spPr>
          <a:xfrm>
            <a:off x="3886200" y="4724400"/>
            <a:ext cx="1066800" cy="1981200"/>
          </a:xfrm>
          <a:prstGeom prst="diagStripe">
            <a:avLst>
              <a:gd name="adj" fmla="val 77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57200" y="0"/>
            <a:ext cx="7848600" cy="1676400"/>
          </a:xfrm>
          <a:prstGeom prst="rightArrow">
            <a:avLst>
              <a:gd name="adj1" fmla="val 50000"/>
              <a:gd name="adj2" fmla="val 116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Rectangle 1"/>
          <p:cNvSpPr/>
          <p:nvPr/>
        </p:nvSpPr>
        <p:spPr>
          <a:xfrm>
            <a:off x="0" y="376535"/>
            <a:ext cx="731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ভিটামিনের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600200"/>
            <a:ext cx="31242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5029200" y="1600200"/>
            <a:ext cx="28956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143000" y="4362411"/>
            <a:ext cx="26670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5105400" y="4343400"/>
            <a:ext cx="22098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400"/>
            <a:ext cx="2680699" cy="2264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74" y="4362411"/>
            <a:ext cx="2347526" cy="2190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495800"/>
            <a:ext cx="1822704" cy="2057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2971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900238"/>
            <a:ext cx="2788920" cy="4424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5562600" y="1935480"/>
            <a:ext cx="3048000" cy="42872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Horizontal Scroll 4"/>
          <p:cNvSpPr/>
          <p:nvPr/>
        </p:nvSpPr>
        <p:spPr>
          <a:xfrm>
            <a:off x="990600" y="0"/>
            <a:ext cx="6553200" cy="1524000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386840" y="300335"/>
            <a:ext cx="5699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1981200"/>
            <a:ext cx="2543175" cy="4271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27583"/>
            <a:ext cx="2895600" cy="40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9098" y="304800"/>
            <a:ext cx="65547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72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80160" y="228599"/>
            <a:ext cx="6583680" cy="13527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43228"/>
            <a:ext cx="7772400" cy="50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86840" y="76200"/>
            <a:ext cx="5638800" cy="1447800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3048000" y="3657600"/>
            <a:ext cx="3200400" cy="3078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2122622" y="338435"/>
            <a:ext cx="4463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=১৫মিঃ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657600"/>
            <a:ext cx="3048000" cy="304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752600"/>
            <a:ext cx="9113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80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762000" y="274320"/>
            <a:ext cx="6629400" cy="1097280"/>
          </a:xfrm>
          <a:prstGeom prst="ribbon2">
            <a:avLst>
              <a:gd name="adj1" fmla="val 16667"/>
              <a:gd name="adj2" fmla="val 63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2870335" y="222795"/>
            <a:ext cx="25651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14665"/>
            <a:ext cx="91440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১।পুষ্টি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২।ভিটামিন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Aএর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৩।কোন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কর্মক্ষমতা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বাড়ায়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৪।দেশী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পেয়ারায়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19200" y="152400"/>
            <a:ext cx="6248400" cy="1905000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1828800" y="643235"/>
            <a:ext cx="533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072640"/>
            <a:ext cx="89154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প্রতিদিনকার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তালিকায়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শর্করা,প্রোটিন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ফলাদি,শাকসবজী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উৎসাহিত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Sun 5"/>
          <p:cNvSpPr/>
          <p:nvPr/>
        </p:nvSpPr>
        <p:spPr>
          <a:xfrm>
            <a:off x="685800" y="2209800"/>
            <a:ext cx="838200" cy="5410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Sun 6"/>
          <p:cNvSpPr/>
          <p:nvPr/>
        </p:nvSpPr>
        <p:spPr>
          <a:xfrm>
            <a:off x="685800" y="4724400"/>
            <a:ext cx="914400" cy="609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137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62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3810000"/>
            <a:ext cx="4724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Thanks 2 All Have a Nice All</a:t>
            </a:r>
            <a:r>
              <a:rPr lang="en-US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86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66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90900" y="2135921"/>
            <a:ext cx="5562600" cy="428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3406140" y="2135921"/>
            <a:ext cx="54483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রহিমা</a:t>
            </a:r>
            <a:r>
              <a:rPr lang="en-US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খানম</a:t>
            </a:r>
            <a:endParaRPr lang="en-US" sz="5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কচুড়িয়া</a:t>
            </a:r>
            <a:r>
              <a:rPr lang="en-US" sz="4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চিতলমারি,বাগেরহাট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urved Down Ribbon 3"/>
          <p:cNvSpPr/>
          <p:nvPr/>
        </p:nvSpPr>
        <p:spPr>
          <a:xfrm>
            <a:off x="1143000" y="289560"/>
            <a:ext cx="7315200" cy="1371600"/>
          </a:xfrm>
          <a:prstGeom prst="ellipseRibbon">
            <a:avLst>
              <a:gd name="adj1" fmla="val 25000"/>
              <a:gd name="adj2" fmla="val 65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2913705" y="737830"/>
            <a:ext cx="3773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023" y="2238047"/>
            <a:ext cx="2913704" cy="3581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8" y="2362200"/>
            <a:ext cx="2703682" cy="33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rgbClr val="FF99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371600" y="609600"/>
            <a:ext cx="7010400" cy="1143000"/>
          </a:xfrm>
          <a:prstGeom prst="ribbon">
            <a:avLst>
              <a:gd name="adj1" fmla="val 16667"/>
              <a:gd name="adj2" fmla="val 58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2915356" y="772775"/>
            <a:ext cx="38924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0" y="1981200"/>
            <a:ext cx="7620000" cy="4465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1066800" y="2286000"/>
            <a:ext cx="675132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বিষয়ঃবিজ্ঞান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শ্রেণিঃ৮ম</a:t>
            </a:r>
          </a:p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অধ্যায়ঃত্রয়োদশ</a:t>
            </a:r>
            <a:endParaRPr lang="en-US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তারিখঃ১৪/০৫/১৭    সময়ঃ৫০মিঃ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3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457200" y="533400"/>
            <a:ext cx="8244840" cy="923330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3961" y="533400"/>
            <a:ext cx="68432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দেখি-১</a:t>
            </a:r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" y="1828800"/>
            <a:ext cx="3901440" cy="3505200"/>
          </a:xfrm>
          <a:prstGeom prst="rect">
            <a:avLst/>
          </a:prstGeom>
          <a:noFill/>
          <a:ln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4876800" y="1828800"/>
            <a:ext cx="3810000" cy="3505200"/>
          </a:xfrm>
          <a:prstGeom prst="rect">
            <a:avLst/>
          </a:prstGeom>
          <a:noFill/>
          <a:ln w="44450">
            <a:solidFill>
              <a:srgbClr val="92D05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3886200" cy="3466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5000"/>
            <a:ext cx="3581400" cy="3276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5467885"/>
            <a:ext cx="80845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পাচ্ছো?বিভিন্ন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ফল,দুধ,ডিম,পনির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106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20139" y="236220"/>
            <a:ext cx="69342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Action Button: Custom 2">
            <a:hlinkClick r:id="" action="ppaction://noaction" highlightClick="1"/>
          </p:cNvPr>
          <p:cNvSpPr/>
          <p:nvPr/>
        </p:nvSpPr>
        <p:spPr>
          <a:xfrm>
            <a:off x="4724400" y="1508760"/>
            <a:ext cx="3931920" cy="344424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457200" y="1508760"/>
            <a:ext cx="3810000" cy="344424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700840" y="5247382"/>
            <a:ext cx="75287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মাছ,মাংস,সোলা,সীমেরবীজ,ছোট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810000" cy="3444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524000"/>
            <a:ext cx="3931920" cy="33985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0599" y="414635"/>
            <a:ext cx="70637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দেখি-২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58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" y="1295400"/>
            <a:ext cx="818388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solidFill>
                  <a:srgbClr val="66FF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6600" b="1" cap="none" spc="50" dirty="0" smtClean="0">
                <a:ln w="11430"/>
                <a:solidFill>
                  <a:srgbClr val="66FF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50" dirty="0" err="1" smtClean="0">
                <a:ln w="11430"/>
                <a:solidFill>
                  <a:srgbClr val="66FF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b="1" cap="none" spc="50" dirty="0" smtClean="0">
                <a:ln w="11430"/>
                <a:solidFill>
                  <a:srgbClr val="66FF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50" dirty="0" err="1" smtClean="0">
                <a:ln w="11430"/>
                <a:solidFill>
                  <a:srgbClr val="66FF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600" b="1" cap="none" spc="50" dirty="0" smtClean="0">
                <a:ln w="11430"/>
                <a:solidFill>
                  <a:srgbClr val="66FF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50" dirty="0" err="1" smtClean="0">
                <a:ln w="11430"/>
                <a:solidFill>
                  <a:srgbClr val="66FF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b="1" cap="none" spc="50" dirty="0" smtClean="0">
                <a:ln w="11430"/>
                <a:solidFill>
                  <a:srgbClr val="66FF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50" dirty="0" err="1" smtClean="0">
                <a:ln w="11430"/>
                <a:solidFill>
                  <a:srgbClr val="66FF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6600" b="1" cap="none" spc="50" dirty="0" smtClean="0">
                <a:ln w="11430"/>
                <a:solidFill>
                  <a:srgbClr val="66FF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6600" b="1" spc="50" dirty="0" err="1" smtClean="0">
                <a:ln w="11430"/>
                <a:solidFill>
                  <a:srgbClr val="66FF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6600" b="1" spc="50" dirty="0" smtClean="0">
                <a:ln w="11430"/>
                <a:solidFill>
                  <a:srgbClr val="66FF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66FF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6600" b="1" spc="50" dirty="0" smtClean="0">
                <a:ln w="11430"/>
                <a:solidFill>
                  <a:srgbClr val="66FF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66FF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6600" b="1" cap="none" spc="50" dirty="0">
              <a:ln w="11430"/>
              <a:solidFill>
                <a:srgbClr val="66FF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84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468085"/>
            <a:ext cx="6934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পাঠ-খাদ্য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1828800" y="2776409"/>
            <a:ext cx="5638800" cy="37005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4419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30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3"/>
          <p:cNvSpPr/>
          <p:nvPr/>
        </p:nvSpPr>
        <p:spPr>
          <a:xfrm>
            <a:off x="1005841" y="0"/>
            <a:ext cx="7162800" cy="1295400"/>
          </a:xfrm>
          <a:prstGeom prst="ellipseRibbon">
            <a:avLst>
              <a:gd name="adj1" fmla="val 25000"/>
              <a:gd name="adj2" fmla="val 67447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3501" y="296822"/>
            <a:ext cx="2967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1" y="1559778"/>
            <a:ext cx="8229600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en-US" sz="4400" b="1" dirty="0" smtClean="0">
              <a:ln w="1905"/>
              <a:solidFill>
                <a:srgbClr val="CC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dirty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b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বিভন্ন </a:t>
            </a:r>
            <a:r>
              <a:rPr lang="en-US" sz="5400" b="1" dirty="0" err="1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5400" b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পুষ্টিগুন</a:t>
            </a:r>
            <a:r>
              <a:rPr lang="en-US" sz="5400" b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5400" b="1" dirty="0" smtClean="0">
              <a:ln w="1905"/>
              <a:solidFill>
                <a:srgbClr val="CC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5400" b="1" dirty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b="1" cap="none" spc="0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।পুষ্টির </a:t>
            </a:r>
            <a:r>
              <a:rPr lang="en-US" sz="5400" b="1" cap="none" spc="0" dirty="0" err="1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5400" b="1" cap="none" spc="0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5400" b="1" cap="none" spc="0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b="1" cap="none" spc="0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5400" b="1" cap="none" spc="0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b="1" cap="none" spc="0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cap="none" spc="0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cap="none" spc="0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cap="none" spc="0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5400" b="1" dirty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905"/>
              <a:solidFill>
                <a:srgbClr val="CC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0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396</Words>
  <Application>Microsoft Office PowerPoint</Application>
  <PresentationFormat>On-screen Show (4:3)</PresentationFormat>
  <Paragraphs>63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কাজের মাধ্যমে ৬ প্রকার খাদ্য উপাদানের নাম লেখ=৫মিঃ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109</cp:revision>
  <dcterms:created xsi:type="dcterms:W3CDTF">2006-08-16T00:00:00Z</dcterms:created>
  <dcterms:modified xsi:type="dcterms:W3CDTF">2017-05-20T15:32:03Z</dcterms:modified>
</cp:coreProperties>
</file>