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7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24B7"/>
    <a:srgbClr val="66FFFF"/>
    <a:srgbClr val="FF3300"/>
    <a:srgbClr val="E668CE"/>
    <a:srgbClr val="B3C50B"/>
    <a:srgbClr val="99FF99"/>
    <a:srgbClr val="FF5050"/>
    <a:srgbClr val="FF6600"/>
    <a:srgbClr val="954ECA"/>
    <a:srgbClr val="8AAC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563" autoAdjust="0"/>
  </p:normalViewPr>
  <p:slideViewPr>
    <p:cSldViewPr>
      <p:cViewPr>
        <p:scale>
          <a:sx n="46" d="100"/>
          <a:sy n="46" d="100"/>
        </p:scale>
        <p:origin x="-1373" y="-1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7" d="100"/>
        <a:sy n="57" d="100"/>
      </p:scale>
      <p:origin x="0" y="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A7ACE3-304E-4571-A83A-4759C004185D}" type="datetimeFigureOut">
              <a:rPr lang="en-SG" smtClean="0"/>
              <a:t>27 May 2017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551A41-DE52-41DF-8E73-3B1FF21063B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43335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51A41-DE52-41DF-8E73-3B1FF21063B9}" type="slidenum">
              <a:rPr lang="en-SG" smtClean="0"/>
              <a:t>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2896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rgbClr val="00B0F0"/>
            </a:gs>
            <a:gs pos="27000">
              <a:schemeClr val="accent3">
                <a:lumMod val="75000"/>
              </a:schemeClr>
            </a:gs>
            <a:gs pos="73000">
              <a:srgbClr val="FF0000"/>
            </a:gs>
            <a:gs pos="50000">
              <a:srgbClr val="7030A0"/>
            </a:gs>
            <a:gs pos="94000">
              <a:srgbClr val="DA24B7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228600"/>
            <a:ext cx="8750300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6532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4648200"/>
            <a:ext cx="4267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57800" y="4648200"/>
            <a:ext cx="36215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97420" y="224135"/>
            <a:ext cx="16278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here</a:t>
            </a:r>
          </a:p>
        </p:txBody>
      </p:sp>
      <p:sp>
        <p:nvSpPr>
          <p:cNvPr id="6" name="Oval 5"/>
          <p:cNvSpPr/>
          <p:nvPr/>
        </p:nvSpPr>
        <p:spPr>
          <a:xfrm>
            <a:off x="2022158" y="228600"/>
            <a:ext cx="536924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Rectangle 6"/>
          <p:cNvSpPr/>
          <p:nvPr/>
        </p:nvSpPr>
        <p:spPr>
          <a:xfrm>
            <a:off x="2126112" y="215205"/>
            <a:ext cx="47671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বাল্য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বিয়ের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প্রভাব-৩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47800"/>
            <a:ext cx="2979420" cy="3352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492568"/>
            <a:ext cx="3270885" cy="31556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1697595" y="5867400"/>
            <a:ext cx="132921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শ্রম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85723" y="5591235"/>
            <a:ext cx="46217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কিশোরী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মেয়ের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/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বৌয়ের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আত্মহত্যা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541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23999" y="228600"/>
            <a:ext cx="5653243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Rectangle 2"/>
          <p:cNvSpPr/>
          <p:nvPr/>
        </p:nvSpPr>
        <p:spPr>
          <a:xfrm>
            <a:off x="1905001" y="228600"/>
            <a:ext cx="46404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বাল্য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বিয়ের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প্রভাব-২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10" y="1524000"/>
            <a:ext cx="3844221" cy="3032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524000"/>
            <a:ext cx="39624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143000" y="5781822"/>
            <a:ext cx="218200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রোগা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76020" y="5475832"/>
            <a:ext cx="4715580" cy="1415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স্ত্রীর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স্বামীর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অত্যাচার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বাচ্চারা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অসহায়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8971" y="4561225"/>
            <a:ext cx="37224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98551" y="4920882"/>
            <a:ext cx="35573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892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irect Access Storage 1"/>
          <p:cNvSpPr/>
          <p:nvPr/>
        </p:nvSpPr>
        <p:spPr>
          <a:xfrm>
            <a:off x="1371600" y="228600"/>
            <a:ext cx="6705600" cy="685800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SG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SG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SG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95604" y="1066800"/>
            <a:ext cx="66575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বাল্য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বিবাহের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কারণগুলো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2133599"/>
            <a:ext cx="7876309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১।দারিদ্রতা  </a:t>
            </a:r>
          </a:p>
          <a:p>
            <a:pPr algn="just"/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২।সামাজিক </a:t>
            </a:r>
            <a:r>
              <a:rPr lang="en-US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নিরাপত্তার</a:t>
            </a:r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endParaRPr lang="en-US" sz="4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৩।বেকারত্ব</a:t>
            </a:r>
          </a:p>
          <a:p>
            <a:pPr algn="just"/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৪।নানীদাদী </a:t>
            </a:r>
            <a:r>
              <a:rPr lang="en-US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মুরুব্বীদের</a:t>
            </a:r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শখ</a:t>
            </a:r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endParaRPr lang="en-US" sz="4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।যৌতুক</a:t>
            </a:r>
          </a:p>
          <a:p>
            <a:pPr algn="just"/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।বখাটে </a:t>
            </a:r>
            <a:r>
              <a:rPr lang="en-US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ছেলেদের</a:t>
            </a:r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উৎপাত</a:t>
            </a:r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 </a:t>
            </a:r>
            <a:endParaRPr 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1701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95501" y="368915"/>
            <a:ext cx="3529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228600"/>
            <a:ext cx="9144000" cy="10636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বাল্য</a:t>
            </a:r>
            <a:r>
              <a:rPr lang="en-SG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SG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প্রতিরোধে</a:t>
            </a:r>
            <a:r>
              <a:rPr lang="en-SG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করণীয়</a:t>
            </a:r>
            <a:endParaRPr lang="en-SG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001" y="1795548"/>
            <a:ext cx="6310599" cy="34559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0600" y="5562600"/>
            <a:ext cx="71628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কিশোরীদের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বাল্যবিয়ের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সচেতন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67394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0" y="152400"/>
            <a:ext cx="914815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বাল্য</a:t>
            </a:r>
            <a:r>
              <a:rPr lang="en-SG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SG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প্রতিরোধে</a:t>
            </a:r>
            <a:r>
              <a:rPr lang="en-SG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করণীয়</a:t>
            </a:r>
            <a:endParaRPr lang="en-SG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00" y="1282700"/>
            <a:ext cx="6870700" cy="3746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0999" y="5257800"/>
            <a:ext cx="838200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জণসাধারণকে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বাল্য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বিবাহের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কুফল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সস্পর্কে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মাইকিং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সচেতন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86465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4800"/>
            <a:ext cx="8077200" cy="46253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5898" y="5562600"/>
            <a:ext cx="816441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কিশোরীদের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উপযুক্ত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শিক্ষায়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শিক্ষিত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257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609600"/>
            <a:ext cx="74676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Ribbon 2"/>
          <p:cNvSpPr/>
          <p:nvPr/>
        </p:nvSpPr>
        <p:spPr>
          <a:xfrm>
            <a:off x="685800" y="228600"/>
            <a:ext cx="7239000" cy="1066800"/>
          </a:xfrm>
          <a:prstGeom prst="ribbon">
            <a:avLst>
              <a:gd name="adj1" fmla="val 16667"/>
              <a:gd name="adj2" fmla="val 632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SG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SG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600200"/>
            <a:ext cx="84582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বাল্য</a:t>
            </a:r>
            <a:r>
              <a:rPr lang="en-SG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SG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প্রতিরোধে</a:t>
            </a:r>
            <a:r>
              <a:rPr lang="en-SG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করণীয়</a:t>
            </a:r>
            <a:r>
              <a:rPr lang="en-SG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SG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r>
              <a:rPr lang="en-SG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SG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SG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SG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SG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SG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SG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962400"/>
            <a:ext cx="3657600" cy="2590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2000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133600" y="228600"/>
            <a:ext cx="44958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SG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404850"/>
            <a:ext cx="8839200" cy="51123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SG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বাল্য</a:t>
            </a:r>
            <a:r>
              <a:rPr lang="en-SG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SG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SG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r>
              <a:rPr lang="en-SG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২।বাল্য </a:t>
            </a:r>
            <a:r>
              <a:rPr lang="en-SG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বিবাহে</a:t>
            </a:r>
            <a:r>
              <a:rPr lang="en-SG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SG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SG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SG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r>
              <a:rPr lang="en-SG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৩।বাল্য </a:t>
            </a:r>
            <a:r>
              <a:rPr lang="en-SG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SG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রোধ</a:t>
            </a:r>
            <a:r>
              <a:rPr lang="en-SG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SG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SG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SG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SG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SG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SG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r>
              <a:rPr lang="en-SG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৪।বাল্য </a:t>
            </a:r>
            <a:r>
              <a:rPr lang="en-SG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বিবাহে</a:t>
            </a:r>
            <a:r>
              <a:rPr lang="en-SG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SG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SG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SG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SG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SG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5880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828800" y="429491"/>
            <a:ext cx="5486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SG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SG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1828800"/>
            <a:ext cx="76200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বাল্য</a:t>
            </a:r>
            <a:r>
              <a:rPr lang="en-SG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বিবাহের</a:t>
            </a:r>
            <a:r>
              <a:rPr lang="en-SG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SG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SG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SG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SG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1828800" y="3505200"/>
            <a:ext cx="5334000" cy="3048000"/>
          </a:xfrm>
          <a:prstGeom prst="upArrow">
            <a:avLst>
              <a:gd name="adj1" fmla="val 50000"/>
              <a:gd name="adj2" fmla="val 5022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8042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133600" y="152400"/>
            <a:ext cx="46482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Rectangle 2"/>
          <p:cNvSpPr/>
          <p:nvPr/>
        </p:nvSpPr>
        <p:spPr>
          <a:xfrm>
            <a:off x="2781284" y="376535"/>
            <a:ext cx="35814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32760" y="2148840"/>
            <a:ext cx="5882640" cy="2954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Rectangle 6"/>
          <p:cNvSpPr/>
          <p:nvPr/>
        </p:nvSpPr>
        <p:spPr>
          <a:xfrm>
            <a:off x="2969761" y="2148840"/>
            <a:ext cx="6008638" cy="29546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রহিমা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খানম</a:t>
            </a:r>
            <a:endParaRPr lang="en-US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ইংরেজি</a:t>
            </a:r>
            <a:r>
              <a:rPr lang="en-US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কচুড়িয়া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চিতলমারী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বাগেরহাট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2203997"/>
            <a:ext cx="2285999" cy="29014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3247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0"/>
            <a:ext cx="83820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44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8629650" cy="6248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99600" y="4038600"/>
            <a:ext cx="492955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7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72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7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থেকো</a:t>
            </a:r>
            <a:r>
              <a:rPr lang="en-US" sz="7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688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057400" y="304800"/>
            <a:ext cx="45720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Rectangle 2"/>
          <p:cNvSpPr/>
          <p:nvPr/>
        </p:nvSpPr>
        <p:spPr>
          <a:xfrm>
            <a:off x="518159" y="1905000"/>
            <a:ext cx="8153400" cy="441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Rectangle 3"/>
          <p:cNvSpPr/>
          <p:nvPr/>
        </p:nvSpPr>
        <p:spPr>
          <a:xfrm>
            <a:off x="3110318" y="295870"/>
            <a:ext cx="29690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2209800"/>
            <a:ext cx="81533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1" y="2209800"/>
            <a:ext cx="8153398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en-US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শ্রেণিঃ7ম</a:t>
            </a:r>
          </a:p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অধ্যায়ঃ১০ম</a:t>
            </a:r>
          </a:p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তারিখঃ১৯/০৫/২০১৭   সময়ঃ৫০মিঃ</a:t>
            </a:r>
          </a:p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338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p Ribbon 2"/>
          <p:cNvSpPr/>
          <p:nvPr/>
        </p:nvSpPr>
        <p:spPr>
          <a:xfrm>
            <a:off x="381000" y="289560"/>
            <a:ext cx="8458200" cy="1008888"/>
          </a:xfrm>
          <a:prstGeom prst="ribbon2">
            <a:avLst>
              <a:gd name="adj1" fmla="val 16667"/>
              <a:gd name="adj2" fmla="val 722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Rectangle 3"/>
          <p:cNvSpPr/>
          <p:nvPr/>
        </p:nvSpPr>
        <p:spPr>
          <a:xfrm>
            <a:off x="1539240" y="289560"/>
            <a:ext cx="608076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দেখি-১</a:t>
            </a:r>
            <a:endParaRPr lang="en-US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0"/>
            <a:ext cx="3733800" cy="28956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286000"/>
            <a:ext cx="3429000" cy="28956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651760" y="5579477"/>
            <a:ext cx="424434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61429" y="5861090"/>
            <a:ext cx="31341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অল্প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ওকনে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076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1143000" y="0"/>
            <a:ext cx="6896100" cy="1371600"/>
          </a:xfrm>
          <a:prstGeom prst="rightArrow">
            <a:avLst>
              <a:gd name="adj1" fmla="val 50000"/>
              <a:gd name="adj2" fmla="val 755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76400"/>
            <a:ext cx="3609109" cy="34941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676400"/>
            <a:ext cx="3733800" cy="350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838200" y="224135"/>
            <a:ext cx="70713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দেখি-২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32034" y="5410200"/>
            <a:ext cx="499433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94872" y="5998891"/>
            <a:ext cx="49423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পুতুলের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বিয়ে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মেয়ে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বউ</a:t>
            </a:r>
            <a:r>
              <a:rPr 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794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4333" y="1066800"/>
            <a:ext cx="70599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45547" y="2046625"/>
            <a:ext cx="66175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581400"/>
            <a:ext cx="4892444" cy="2667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3107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81200" y="228600"/>
            <a:ext cx="51816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Rectangle 2"/>
          <p:cNvSpPr/>
          <p:nvPr/>
        </p:nvSpPr>
        <p:spPr>
          <a:xfrm>
            <a:off x="3194054" y="228600"/>
            <a:ext cx="275588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শিখণফল</a:t>
            </a:r>
            <a:endParaRPr lang="en-US" sz="7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8160" y="1828800"/>
            <a:ext cx="812292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১।বাল্যবিবাহের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4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২। </a:t>
            </a:r>
            <a:r>
              <a:rPr lang="en-US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বাল্যবিবাহের</a:t>
            </a:r>
            <a:r>
              <a:rPr 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৩।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বাল্যবিবাহ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প্রতিরোধে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করণীয়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267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-Point Star 1"/>
          <p:cNvSpPr/>
          <p:nvPr/>
        </p:nvSpPr>
        <p:spPr>
          <a:xfrm>
            <a:off x="2046500" y="152400"/>
            <a:ext cx="4659100" cy="13716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Rectangle 2"/>
          <p:cNvSpPr/>
          <p:nvPr/>
        </p:nvSpPr>
        <p:spPr>
          <a:xfrm>
            <a:off x="3013891" y="376535"/>
            <a:ext cx="26805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933635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FFFF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বাল্য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FFFF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FFFF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FFFF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FFFF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FFFF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FF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66FF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599" y="2979199"/>
            <a:ext cx="8686801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মেয়েদের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১৮এবংছেলেদের</a:t>
            </a:r>
            <a:r>
              <a:rPr 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২১ </a:t>
            </a:r>
            <a:r>
              <a:rPr lang="en-US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মেয়েদের</a:t>
            </a:r>
            <a:r>
              <a:rPr 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ছেলেদের</a:t>
            </a:r>
            <a:r>
              <a:rPr 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বিয়ে</a:t>
            </a:r>
            <a:r>
              <a:rPr 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বাল্য</a:t>
            </a:r>
            <a:r>
              <a:rPr 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বিয়ে</a:t>
            </a:r>
            <a:r>
              <a:rPr 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552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3352800" cy="29451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Oval 1"/>
          <p:cNvSpPr/>
          <p:nvPr/>
        </p:nvSpPr>
        <p:spPr>
          <a:xfrm>
            <a:off x="1600200" y="152400"/>
            <a:ext cx="633984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Rectangle 4"/>
          <p:cNvSpPr/>
          <p:nvPr/>
        </p:nvSpPr>
        <p:spPr>
          <a:xfrm>
            <a:off x="2008792" y="167331"/>
            <a:ext cx="533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বাল্য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বিয়ের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প্রভাব-১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320" y="1600200"/>
            <a:ext cx="4511040" cy="304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271989" y="4786997"/>
            <a:ext cx="346441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53000" y="4819113"/>
            <a:ext cx="40233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1989" y="5371772"/>
            <a:ext cx="3855722" cy="1415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অপ্রাপ্ত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বয়স্ক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মেয়ের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কোলে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08885" y="5513394"/>
            <a:ext cx="23695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অনেকগুলো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সন্তান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697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333</Words>
  <Application>Microsoft Office PowerPoint</Application>
  <PresentationFormat>On-screen Show (4:3)</PresentationFormat>
  <Paragraphs>70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73</cp:revision>
  <dcterms:created xsi:type="dcterms:W3CDTF">2006-08-16T00:00:00Z</dcterms:created>
  <dcterms:modified xsi:type="dcterms:W3CDTF">2017-05-27T16:09:33Z</dcterms:modified>
</cp:coreProperties>
</file>