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73" r:id="rId4"/>
    <p:sldId id="257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1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56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8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271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56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3506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87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14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8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7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9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81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55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95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05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59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53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10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99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7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7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7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1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706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AC513-0B6C-4BA5-8D0A-4C42B6071E62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09F80-DFBF-44BC-BC98-F20D550F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7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197100" y="3842544"/>
            <a:ext cx="7797800" cy="10795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59960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94245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28530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2815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97100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31385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065670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99955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34240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368525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02810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237095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671380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105665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539950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974235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408524" y="3840957"/>
            <a:ext cx="227693" cy="108267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715407" y="943429"/>
            <a:ext cx="8761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Loading . . . . . </a:t>
            </a:r>
            <a:endParaRPr lang="en-US" sz="4800" dirty="0"/>
          </a:p>
        </p:txBody>
      </p:sp>
      <p:sp>
        <p:nvSpPr>
          <p:cNvPr id="44" name="TextBox 43"/>
          <p:cNvSpPr txBox="1"/>
          <p:nvPr/>
        </p:nvSpPr>
        <p:spPr>
          <a:xfrm>
            <a:off x="1821543" y="2394857"/>
            <a:ext cx="854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Please Wait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6109621"/>
      </p:ext>
    </p:extLst>
  </p:cSld>
  <p:clrMapOvr>
    <a:masterClrMapping/>
  </p:clrMapOvr>
  <p:transition spd="med" advClick="0" advTm="1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722142" y="340173"/>
            <a:ext cx="10747717" cy="1465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দ্বিতীয় সূত্রঃ	প্রতিফলন কোণ আপতন কোণের সমান।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37520" y="2872921"/>
            <a:ext cx="2394857" cy="2090055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332377" y="2771321"/>
            <a:ext cx="2191655" cy="2191655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841691" y="2481036"/>
            <a:ext cx="6981372" cy="2802412"/>
            <a:chOff x="2590800" y="740229"/>
            <a:chExt cx="6981372" cy="280241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590800" y="3247130"/>
              <a:ext cx="6981372" cy="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081486" y="740229"/>
              <a:ext cx="0" cy="2506901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590800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3539412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923108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488024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43663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385248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333860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8282472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756778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80816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6859554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910942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962330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4013718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306510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ight Triangle 25"/>
          <p:cNvSpPr/>
          <p:nvPr/>
        </p:nvSpPr>
        <p:spPr>
          <a:xfrm flipH="1">
            <a:off x="5737151" y="2053883"/>
            <a:ext cx="6454849" cy="480411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আপতন কোন কে </a:t>
            </a:r>
            <a:r>
              <a:rPr lang="en-US" sz="2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  <a:r>
              <a:rPr lang="en-US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ও প্রতিসরণ কোন কে </a:t>
            </a:r>
            <a:r>
              <a:rPr lang="en-US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r </a:t>
            </a:r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দ্বারা প্রকাশ করা হয়।</a:t>
            </a:r>
          </a:p>
        </p:txBody>
      </p:sp>
      <p:sp>
        <p:nvSpPr>
          <p:cNvPr id="27" name="Arc 26"/>
          <p:cNvSpPr/>
          <p:nvPr/>
        </p:nvSpPr>
        <p:spPr>
          <a:xfrm rot="16895702">
            <a:off x="3944193" y="4385351"/>
            <a:ext cx="538249" cy="590550"/>
          </a:xfrm>
          <a:prstGeom prst="arc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009812" y="4508137"/>
            <a:ext cx="20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আপতন কোণ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01171" y="4508137"/>
            <a:ext cx="20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প্রতিসরণ কোণ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522399" y="4674537"/>
            <a:ext cx="478840" cy="6089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rot="20694097">
            <a:off x="4172413" y="4414118"/>
            <a:ext cx="538249" cy="590550"/>
          </a:xfrm>
          <a:prstGeom prst="arc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639333" y="4686714"/>
            <a:ext cx="440943" cy="12177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4332377" y="4200525"/>
            <a:ext cx="525373" cy="762451"/>
            <a:chOff x="4332377" y="4200525"/>
            <a:chExt cx="525373" cy="76245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332377" y="4200525"/>
              <a:ext cx="0" cy="762451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332377" y="4438650"/>
              <a:ext cx="525373" cy="524326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 flipH="1">
            <a:off x="3734988" y="4200524"/>
            <a:ext cx="596658" cy="762451"/>
            <a:chOff x="4332377" y="4200525"/>
            <a:chExt cx="525373" cy="762451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4332377" y="4200525"/>
              <a:ext cx="0" cy="762451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4332377" y="4438650"/>
              <a:ext cx="525373" cy="524326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04860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722142" y="0"/>
            <a:ext cx="10747717" cy="1465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প্রতিফলক পৃষ্টের প্রকৃতির উপর ভিত্তি করে </a:t>
            </a:r>
          </a:p>
          <a:p>
            <a:pPr algn="ctr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প্রতিফলন কে দুই ভাগে ভাগ করা যায়ঃ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2142" y="1784252"/>
            <a:ext cx="10747717" cy="1465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	১। 	নিয়মিত প্রতিফলন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2141" y="3568504"/>
            <a:ext cx="10747717" cy="1465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	২।	ব্যপ্ত প্রতিফলন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654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6" grpId="1" animBg="1"/>
      <p:bldP spid="42" grpId="0" animBg="1"/>
      <p:bldP spid="4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722142" y="0"/>
            <a:ext cx="10747717" cy="1055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	১। 	নিয়মিত প্রতিফলন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45920" y="3404381"/>
            <a:ext cx="7947613" cy="478302"/>
            <a:chOff x="1645920" y="3404381"/>
            <a:chExt cx="7947613" cy="47830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771896" y="3404381"/>
              <a:ext cx="7821637" cy="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645920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222605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799290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375975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952660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529345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106030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682715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259400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836085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7412770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7989455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8566140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9142828" y="3418449"/>
              <a:ext cx="351692" cy="464234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012934" y="1460731"/>
            <a:ext cx="1905901" cy="1957718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881376" y="1450233"/>
            <a:ext cx="2055858" cy="1940081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911785" y="1420943"/>
            <a:ext cx="1905901" cy="1957718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780227" y="1410445"/>
            <a:ext cx="2055858" cy="1940081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918835" y="1449078"/>
            <a:ext cx="1905901" cy="1957718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787277" y="1438580"/>
            <a:ext cx="2055858" cy="1940081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909305" y="1431441"/>
            <a:ext cx="1905901" cy="1957718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777747" y="1420943"/>
            <a:ext cx="2055858" cy="1940081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780227" y="4039737"/>
            <a:ext cx="4714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সুষম সমতল পৃষ্ট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22142" y="5087255"/>
            <a:ext cx="10747717" cy="11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একগুচ্ছ সমান্তরাল আলোর রশ্মি যদি প্রতিফলনের পরেও সমান্তরাল থাকে তবে সেই প্রতিফলনকে নিয়মিত প্রতিফলন বলে।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228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22142" y="0"/>
            <a:ext cx="10747717" cy="1465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	২।	ব্যপ্ত প্রতিফলন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690616" y="4121150"/>
            <a:ext cx="7492621" cy="324229"/>
            <a:chOff x="1690616" y="4121150"/>
            <a:chExt cx="7492621" cy="32422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690616" y="4445379"/>
              <a:ext cx="2006221" cy="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177016" y="4445379"/>
              <a:ext cx="2006221" cy="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696837" y="4330700"/>
              <a:ext cx="569984" cy="114679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266821" y="4331459"/>
              <a:ext cx="214763" cy="7582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481584" y="4292600"/>
              <a:ext cx="569984" cy="114679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051568" y="4293359"/>
              <a:ext cx="132592" cy="10122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337815" y="4121150"/>
              <a:ext cx="422679" cy="158751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766844" y="4279900"/>
              <a:ext cx="417584" cy="38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94046" y="4286819"/>
              <a:ext cx="132592" cy="8852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326638" y="4382069"/>
              <a:ext cx="632726" cy="2502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964198" y="4410644"/>
              <a:ext cx="212818" cy="34735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5184160" y="4128068"/>
              <a:ext cx="160005" cy="266511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>
            <a:off x="2193844" y="2401116"/>
            <a:ext cx="1905901" cy="1957718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062286" y="2975429"/>
            <a:ext cx="2264352" cy="1355271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870473" y="2401116"/>
            <a:ext cx="1905901" cy="1957718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4738915" y="2390618"/>
            <a:ext cx="2055858" cy="1940081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44746" y="2286438"/>
            <a:ext cx="1905901" cy="1957718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3696837" y="2172250"/>
            <a:ext cx="1516351" cy="2043772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062993" y="2316282"/>
            <a:ext cx="1905901" cy="1957718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931435" y="2732932"/>
            <a:ext cx="2661022" cy="1512934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184428" y="4746171"/>
            <a:ext cx="361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অমসৃণ পৃষ্ট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22142" y="5087255"/>
            <a:ext cx="10747717" cy="11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একগুচ্ছ সমান্তরাল আলোর রশ্মি যদি প্রতিফলনের পরে আর সমান্তরাল না থাকে তবে সেই প্রতিফলনকে ব্যপ্ত প্রতিফলন বলে।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923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22142" y="0"/>
            <a:ext cx="10747717" cy="957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	দলগত কাজ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2141" y="1937657"/>
            <a:ext cx="10747717" cy="957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১। আলো যে সরল রেখায় চলে তার কয়েকটি উদাহরণ বলো।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2141" y="3744686"/>
            <a:ext cx="10747717" cy="957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২।	কোন ধরনের প্রতিফলক পৃষ্ঠে আলোর প্রতিফলন কেমন হবে তা 	আলোচনা কর। 	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246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22142" y="0"/>
            <a:ext cx="10747717" cy="957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মূল্যায়ণ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2141" y="1451429"/>
            <a:ext cx="10747717" cy="1538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আমরা বাসায় যে, আয়না ব্যবহার করি সেখানে আলোর কোন ধরনের প্রতিফলন ঘটে?	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142" y="3204028"/>
            <a:ext cx="4996488" cy="1237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ক) প্রতিচ্ছবি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3370" y="3204028"/>
            <a:ext cx="4996488" cy="1237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ক) ব্যপ্ত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2142" y="4851400"/>
            <a:ext cx="4996488" cy="1237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গ</a:t>
            </a:r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) নিয়মিত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3370" y="4851400"/>
            <a:ext cx="4996488" cy="1237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ক) প্রতিফলন ঘটে না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29" y="3328306"/>
            <a:ext cx="988785" cy="988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29" y="4905830"/>
            <a:ext cx="1110343" cy="11103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43" y="3292020"/>
            <a:ext cx="1001489" cy="10014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800" y="4969326"/>
            <a:ext cx="1001489" cy="100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927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2" grpId="0" animBg="1"/>
      <p:bldP spid="26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22142" y="0"/>
            <a:ext cx="10747717" cy="957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বাড়ির কাজ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1" y="1297939"/>
            <a:ext cx="6114088" cy="40658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2142" y="1297939"/>
            <a:ext cx="45030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তোমার আশেপাশের বিভিন্ন বস্তু/যন্ত্র পর্যবেক্ষণ করো এবং কোথায় কোথায় প্রতিফলন ঘটেছে তা খাতায় লিখে আনো।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263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0"/>
            <a:ext cx="6076950" cy="4562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914" y="4775200"/>
            <a:ext cx="105228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সবাই কে ধন্যবাদ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140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3528" y="709053"/>
            <a:ext cx="9184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আজকের ক্লাসে সবাইকে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6785" y="2616591"/>
            <a:ext cx="887842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স্বাগতম</a:t>
            </a:r>
            <a:endParaRPr lang="en-US" sz="166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823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22142" y="-1"/>
            <a:ext cx="107477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	পাঠ পরিচিতিঃ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2142" y="4037430"/>
            <a:ext cx="10747717" cy="2686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শ্রেণি		: নবম-দশম</a:t>
            </a:r>
          </a:p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বিষয়		: পদার্থ বিজ্ঞান</a:t>
            </a:r>
          </a:p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অধ্যায়	: অষ্টম (আলোর প্রতিফলন)</a:t>
            </a:r>
          </a:p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তারিখ	: ২৯/০৫/২০১৭ খ্রি: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142" y="1015997"/>
            <a:ext cx="10747716" cy="2912240"/>
            <a:chOff x="722142" y="1015997"/>
            <a:chExt cx="10747716" cy="2912240"/>
          </a:xfrm>
        </p:grpSpPr>
        <p:sp>
          <p:nvSpPr>
            <p:cNvPr id="8" name="Rectangle 7"/>
            <p:cNvSpPr/>
            <p:nvPr/>
          </p:nvSpPr>
          <p:spPr>
            <a:xfrm>
              <a:off x="722142" y="1015997"/>
              <a:ext cx="6941402" cy="29049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defTabSz="457200"/>
              <a:r>
                <a:rPr lang="bn-IN" sz="3600" dirty="0" smtClean="0">
                  <a:latin typeface="Kalpurush" panose="02000600000000000000" pitchFamily="2" charset="0"/>
                  <a:cs typeface="Kalpurush" panose="02000600000000000000" pitchFamily="2" charset="0"/>
                </a:rPr>
                <a:t>সৌমিত্র বিশ্বাস</a:t>
              </a:r>
            </a:p>
            <a:p>
              <a:pPr lvl="2"/>
              <a:r>
                <a:rPr lang="bn-IN" sz="2400" dirty="0" smtClean="0">
                  <a:latin typeface="Kalpurush" panose="02000600000000000000" pitchFamily="2" charset="0"/>
                  <a:cs typeface="Kalpurush" panose="02000600000000000000" pitchFamily="2" charset="0"/>
                </a:rPr>
                <a:t>কম্পিউটার ডেমোনেস্ট্রেটর</a:t>
              </a:r>
            </a:p>
            <a:p>
              <a:pPr lvl="2"/>
              <a:r>
                <a:rPr lang="bn-IN" sz="2400" dirty="0" smtClean="0">
                  <a:latin typeface="Kalpurush" panose="02000600000000000000" pitchFamily="2" charset="0"/>
                  <a:cs typeface="Kalpurush" panose="02000600000000000000" pitchFamily="2" charset="0"/>
                </a:rPr>
                <a:t>ডুমুরিয়া এনজিসি এ্যান্ড এনসিকে মাধ্যমিক বিদ্যালয়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94171" y="1023257"/>
              <a:ext cx="3675687" cy="29049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defTabSz="457200"/>
              <a:endParaRPr lang="bn-IN" sz="2400" dirty="0" smtClean="0"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971" y="1173087"/>
              <a:ext cx="2590800" cy="2590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83767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22142" y="-1"/>
            <a:ext cx="107477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2142" y="1434904"/>
            <a:ext cx="10747717" cy="4473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&gt;&gt; আলোর প্রকৃতি ব্যাখ্যা করতে পারবে। </a:t>
            </a:r>
          </a:p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&gt;&gt; কোন বস্তু আমরা কিভাবে দেখি তা বলতে পারবে। </a:t>
            </a:r>
          </a:p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&gt;&gt; আলোর প্রতিফলনের সূত্র ব্যাখ্যা করতে পারবে। </a:t>
            </a:r>
          </a:p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&gt;&gt; বিভিন্ন প্রকার প্রতিফলন ব্যাখ্যা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19298089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22142" y="-1"/>
            <a:ext cx="107477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আজকের পাঠঃ আলোর প্রকৃতি 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2142" y="5442857"/>
            <a:ext cx="10747717" cy="1307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ctr"/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আলো স্বচ্ছ মাধ্যমে সরল পথে চল</a:t>
            </a:r>
          </a:p>
        </p:txBody>
      </p:sp>
      <p:sp>
        <p:nvSpPr>
          <p:cNvPr id="4" name="Rectangle 3"/>
          <p:cNvSpPr/>
          <p:nvPr/>
        </p:nvSpPr>
        <p:spPr>
          <a:xfrm>
            <a:off x="722142" y="1028841"/>
            <a:ext cx="10747717" cy="4297902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bn-IN" sz="36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329" y="2112934"/>
            <a:ext cx="1589313" cy="273872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306314" y="1403997"/>
            <a:ext cx="2873828" cy="3568254"/>
            <a:chOff x="1306314" y="1505595"/>
            <a:chExt cx="2873828" cy="3568254"/>
          </a:xfrm>
        </p:grpSpPr>
        <p:sp>
          <p:nvSpPr>
            <p:cNvPr id="5" name="Rectangle 4"/>
            <p:cNvSpPr/>
            <p:nvPr/>
          </p:nvSpPr>
          <p:spPr>
            <a:xfrm>
              <a:off x="1306314" y="2112934"/>
              <a:ext cx="2873828" cy="2960915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25600" y="1505595"/>
              <a:ext cx="2061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 smtClean="0"/>
                <a:t>স্বচ্ছ পদার্থ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66342" y="1410228"/>
            <a:ext cx="2873828" cy="3562023"/>
            <a:chOff x="4666342" y="1511826"/>
            <a:chExt cx="2873828" cy="3562023"/>
          </a:xfrm>
          <a:solidFill>
            <a:srgbClr val="7030A0"/>
          </a:solidFill>
        </p:grpSpPr>
        <p:sp>
          <p:nvSpPr>
            <p:cNvPr id="8" name="Rectangle 7"/>
            <p:cNvSpPr/>
            <p:nvPr/>
          </p:nvSpPr>
          <p:spPr>
            <a:xfrm>
              <a:off x="4666342" y="2112934"/>
              <a:ext cx="2873828" cy="2960915"/>
            </a:xfrm>
            <a:prstGeom prst="rect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65485" y="1511826"/>
              <a:ext cx="206102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/>
                <a:t> </a:t>
              </a:r>
              <a:r>
                <a:rPr lang="bn-IN" dirty="0" smtClean="0"/>
                <a:t>অস্বচ্ছ পদার্থ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39380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556E-17 -4.81481E-6 L 0.57018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29349 2.22222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142" y="-24493"/>
            <a:ext cx="10747717" cy="1307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আলো সরল পথে চলে</a:t>
            </a:r>
            <a:endParaRPr lang="en-US" sz="6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57" y="1655392"/>
            <a:ext cx="9328086" cy="440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343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22141" y="4302565"/>
            <a:ext cx="10632796" cy="1131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	</a:t>
            </a:r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যখন কোন দীপ্তমান বস্তু থেকে আলো আমাদের চোখে আসে তখন 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	</a:t>
            </a:r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আমরা সেই দীপ্তমান বস্তুটি দেখতে পাই।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2141" y="1"/>
            <a:ext cx="10632796" cy="42035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15" y="777921"/>
            <a:ext cx="1007306" cy="9134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918" y="2196234"/>
            <a:ext cx="2867025" cy="15906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8504" y="358681"/>
            <a:ext cx="2447000" cy="1743075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1866900" y="1230218"/>
            <a:ext cx="7975600" cy="0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26221" y="1491175"/>
            <a:ext cx="3232044" cy="844062"/>
          </a:xfrm>
          <a:prstGeom prst="line">
            <a:avLst/>
          </a:prstGeom>
          <a:ln w="25400">
            <a:solidFill>
              <a:schemeClr val="bg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458265" y="1543992"/>
            <a:ext cx="4193735" cy="791245"/>
          </a:xfrm>
          <a:prstGeom prst="straightConnector1">
            <a:avLst/>
          </a:prstGeom>
          <a:ln w="25400">
            <a:solidFill>
              <a:schemeClr val="bg1">
                <a:lumMod val="95000"/>
                <a:lumOff val="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22141" y="5629394"/>
            <a:ext cx="10632796" cy="1102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	দীপ্তমান বস্তু থেকে আলো দীপ্তিহীন বস্তুতে পড়লে দীপ্তিহীন বস্তুকেও আমরা 	দেখতে পারি। 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8" name="Isosceles Triangle 37"/>
          <p:cNvSpPr/>
          <p:nvPr/>
        </p:nvSpPr>
        <p:spPr>
          <a:xfrm rot="5400000">
            <a:off x="2153841" y="1155142"/>
            <a:ext cx="243932" cy="14243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 rot="5400000">
            <a:off x="2061629" y="1402604"/>
            <a:ext cx="176784" cy="1524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53250" y="3295650"/>
            <a:ext cx="1943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দীপ্তিহীন</a:t>
            </a:r>
            <a:endParaRPr lang="en-US" sz="4400" dirty="0">
              <a:solidFill>
                <a:schemeClr val="bg1">
                  <a:lumMod val="95000"/>
                  <a:lumOff val="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18915" y="169861"/>
            <a:ext cx="1943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দীপ্তিমান</a:t>
            </a:r>
            <a:endParaRPr lang="en-US" sz="4400" dirty="0">
              <a:solidFill>
                <a:schemeClr val="bg1">
                  <a:lumMod val="95000"/>
                  <a:lumOff val="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512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45833E-6 -3.7037E-6 L 0.61341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08333E-6 -7.40741E-7 L 0.16589 0.09213 C 0.20039 0.1132 0.25235 0.12477 0.30677 0.12477 C 0.36862 0.12477 0.41836 0.1132 0.45287 0.09213 L 0.61875 -7.40741E-7 " pathEditMode="relative" rAng="0" ptsTypes="AAAAA">
                                      <p:cBhvr>
                                        <p:cTn id="1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37" y="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7" grpId="0" animBg="1"/>
      <p:bldP spid="38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2104573" y="2206171"/>
            <a:ext cx="2394857" cy="2090055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499430" y="2104571"/>
            <a:ext cx="2191655" cy="2191655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1008744" y="1814286"/>
            <a:ext cx="6981372" cy="2802412"/>
            <a:chOff x="2590800" y="740229"/>
            <a:chExt cx="6981372" cy="280241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590800" y="3247130"/>
              <a:ext cx="6981372" cy="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6081486" y="740229"/>
              <a:ext cx="0" cy="2506901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590800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539412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923108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4488024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543663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385248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7333860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8282472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756778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780816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859554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5910942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962330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013718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306510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46743" y="174171"/>
            <a:ext cx="11713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আলো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যখন এক মাধ্যম থেকে অন্য মাধ্যমে আপতিত হয় তখন মাধ্যম দ্বয়ের বিভেদ তল থেকে কিছু পরিমাণ আলো প্রথম মাধ্যমে ফিরে আসে। একে আলোর প্রতিফলন বলে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0989" y="2806126"/>
            <a:ext cx="244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প্রথম মাধ্যম 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30989" y="4965844"/>
            <a:ext cx="244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দ্বিতিয় মাধ্যম 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16200000">
            <a:off x="4213550" y="2349145"/>
            <a:ext cx="1179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অভিলম্ব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8" name="Right Triangle 67"/>
          <p:cNvSpPr/>
          <p:nvPr/>
        </p:nvSpPr>
        <p:spPr>
          <a:xfrm flipH="1">
            <a:off x="4651310" y="1743831"/>
            <a:ext cx="7540689" cy="511416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অর্থাৎ আলো এক মাধ্যম থেকে অন্য মাধ্যমে যাওয়ার সময় কিছু নির্দিষ্ট নিয়ম মেনে চলে।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572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66" grpId="0"/>
      <p:bldP spid="67" grpId="0"/>
      <p:bldP spid="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140" y="1"/>
            <a:ext cx="10747717" cy="150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আলোর প্রতিফলনের সূত্রঃ </a:t>
            </a:r>
          </a:p>
          <a:p>
            <a:pPr algn="ctr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আপতিত 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ও প্রফলিত রশ্মি দুটি সহজ সূত্র মেনে </a:t>
            </a:r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চলে-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2140" y="1676400"/>
            <a:ext cx="10747717" cy="1235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প্রথম সূত্রঃ 	</a:t>
            </a:r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আপতিত রশ্মি, প্রতিফলিত রশ্মি এবং আপতন বিন্দুতে 			প্রতিফলকের উপর অঙ্কিত অভিলম্ব একই সমতলে অবস্থান 	করে। 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913500" y="3565839"/>
            <a:ext cx="2394857" cy="2090055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308357" y="3464239"/>
            <a:ext cx="2191655" cy="2191655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17671" y="3173954"/>
            <a:ext cx="6981372" cy="2802412"/>
            <a:chOff x="2590800" y="740229"/>
            <a:chExt cx="6981372" cy="2802412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590800" y="3247130"/>
              <a:ext cx="6981372" cy="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081486" y="740229"/>
              <a:ext cx="0" cy="2506901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590800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3539412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923108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4488024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43663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6385248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7333860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282472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8756778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780816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859554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5910942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4962330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4013718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3065106" y="3262801"/>
              <a:ext cx="152400" cy="279840"/>
            </a:xfrm>
            <a:prstGeom prst="line">
              <a:avLst/>
            </a:prstGeom>
            <a:ln w="38100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173703" y="3998792"/>
            <a:ext cx="20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আপতিত রশ্মি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28257" y="3998792"/>
            <a:ext cx="20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প্রতিফলিত রশ্মি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 rot="16200000">
            <a:off x="3578233" y="3997037"/>
            <a:ext cx="20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অভিলম্ব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1883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351</TotalTime>
  <Words>281</Words>
  <Application>Microsoft Office PowerPoint</Application>
  <PresentationFormat>Widescreen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Kalpurush</vt:lpstr>
      <vt:lpstr>Vrinda</vt:lpstr>
      <vt:lpstr>Wingdings 3</vt:lpstr>
      <vt:lpstr>Slice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Soumittro Biswas</dc:creator>
  <cp:lastModifiedBy>Soumittro Biswas</cp:lastModifiedBy>
  <cp:revision>48</cp:revision>
  <dcterms:created xsi:type="dcterms:W3CDTF">2017-05-29T03:32:34Z</dcterms:created>
  <dcterms:modified xsi:type="dcterms:W3CDTF">2017-05-30T04:01:51Z</dcterms:modified>
</cp:coreProperties>
</file>