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7" r:id="rId2"/>
    <p:sldId id="291" r:id="rId3"/>
    <p:sldId id="296" r:id="rId4"/>
    <p:sldId id="295" r:id="rId5"/>
    <p:sldId id="279" r:id="rId6"/>
    <p:sldId id="282" r:id="rId7"/>
    <p:sldId id="283" r:id="rId8"/>
    <p:sldId id="29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81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696"/>
    <a:srgbClr val="FF99FF"/>
    <a:srgbClr val="0000FF"/>
    <a:srgbClr val="003300"/>
    <a:srgbClr val="1F0DA3"/>
    <a:srgbClr val="902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0" autoAdjust="0"/>
    <p:restoredTop sz="94660"/>
  </p:normalViewPr>
  <p:slideViewPr>
    <p:cSldViewPr>
      <p:cViewPr varScale="1">
        <p:scale>
          <a:sx n="70" d="100"/>
          <a:sy n="70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7A3B-318F-4CEA-A2B6-E64141CD2AF5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76D72-5124-4A8E-A5CF-6B094202B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76D72-5124-4A8E-A5CF-6B094202BD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76D72-5124-4A8E-A5CF-6B094202BD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76D72-5124-4A8E-A5CF-6B094202BD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04800"/>
            <a:ext cx="67056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AA0696"/>
                </a:solidFill>
              </a:rPr>
              <a:t>স্বাগতম</a:t>
            </a:r>
            <a:r>
              <a:rPr lang="bn-BD" dirty="0" smtClean="0">
                <a:solidFill>
                  <a:srgbClr val="AA0696"/>
                </a:solidFill>
              </a:rPr>
              <a:t> </a:t>
            </a:r>
            <a:endParaRPr lang="en-US" dirty="0">
              <a:solidFill>
                <a:srgbClr val="AA069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193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120" y="76200"/>
            <a:ext cx="4937760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0292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</a:t>
            </a:r>
            <a:r>
              <a:rPr lang="bn-BD" sz="8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বর্গের পূর্বে ‘</a:t>
            </a:r>
            <a:r>
              <a:rPr lang="bn-BD" sz="8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4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2" cstate="print"/>
          <a:srcRect l="7362" r="7975"/>
          <a:stretch>
            <a:fillRect/>
          </a:stretch>
        </p:blipFill>
        <p:spPr>
          <a:xfrm>
            <a:off x="152400" y="2895600"/>
            <a:ext cx="3096619" cy="27432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3" cstate="print"/>
          <a:srcRect b="19273"/>
          <a:stretch>
            <a:fillRect/>
          </a:stretch>
        </p:blipFill>
        <p:spPr>
          <a:xfrm>
            <a:off x="3352800" y="2743200"/>
            <a:ext cx="2209800" cy="28194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819400"/>
            <a:ext cx="32766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7150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ণ্ট</a:t>
            </a:r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57150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ণ্ঠ</a:t>
            </a:r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5638800"/>
            <a:ext cx="2133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6386357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9530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94199"/>
            <a:ext cx="6146420" cy="4706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9530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67" y="228600"/>
            <a:ext cx="7611533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8768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842337"/>
            <a:ext cx="906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S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87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রেফ, ষ এর পরে ‘</a:t>
            </a:r>
            <a:r>
              <a:rPr lang="bn-BD" sz="72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mrinal.jpg"/>
          <p:cNvPicPr>
            <a:picLocks noChangeAspect="1"/>
          </p:cNvPicPr>
          <p:nvPr/>
        </p:nvPicPr>
        <p:blipFill>
          <a:blip r:embed="rId2" cstate="print"/>
          <a:srcRect t="18831"/>
          <a:stretch>
            <a:fillRect/>
          </a:stretch>
        </p:blipFill>
        <p:spPr>
          <a:xfrm>
            <a:off x="144585" y="2362200"/>
            <a:ext cx="2903415" cy="3538538"/>
          </a:xfrm>
          <a:prstGeom prst="rect">
            <a:avLst/>
          </a:prstGeom>
        </p:spPr>
      </p:pic>
      <p:pic>
        <p:nvPicPr>
          <p:cNvPr id="4" name="Picture 3" descr="ear1.jpg"/>
          <p:cNvPicPr>
            <a:picLocks noChangeAspect="1"/>
          </p:cNvPicPr>
          <p:nvPr/>
        </p:nvPicPr>
        <p:blipFill>
          <a:blip r:embed="rId3" cstate="print"/>
          <a:srcRect r="6897" b="3402"/>
          <a:stretch>
            <a:fillRect/>
          </a:stretch>
        </p:blipFill>
        <p:spPr>
          <a:xfrm>
            <a:off x="3352800" y="2362200"/>
            <a:ext cx="2150918" cy="3505200"/>
          </a:xfrm>
          <a:prstGeom prst="rect">
            <a:avLst/>
          </a:prstGeom>
        </p:spPr>
      </p:pic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4" cstate="print"/>
          <a:srcRect r="37449"/>
          <a:stretch>
            <a:fillRect/>
          </a:stretch>
        </p:blipFill>
        <p:spPr>
          <a:xfrm>
            <a:off x="5938630" y="2362200"/>
            <a:ext cx="2863713" cy="342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918537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8674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57912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gno.jpg"/>
          <p:cNvPicPr>
            <a:picLocks noChangeAspect="1"/>
          </p:cNvPicPr>
          <p:nvPr/>
        </p:nvPicPr>
        <p:blipFill>
          <a:blip r:embed="rId2" cstate="print"/>
          <a:srcRect b="9255"/>
          <a:stretch>
            <a:fillRect/>
          </a:stretch>
        </p:blipFill>
        <p:spPr>
          <a:xfrm>
            <a:off x="1114938" y="152400"/>
            <a:ext cx="6733662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0642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 গ্ ণ </a:t>
            </a:r>
            <a:endParaRPr lang="en-US" sz="5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867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76200"/>
            <a:ext cx="31432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054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5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71033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</a:t>
            </a:r>
            <a:r>
              <a:rPr lang="en-US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স্বরধ্বনি, য় ব হ  এবং ক-বর্গীয় ও প-বর্গীয় ধ্বনির পরে ‘</a:t>
            </a:r>
            <a:r>
              <a:rPr lang="bn-BD" sz="66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6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84" y="3505200"/>
            <a:ext cx="4476516" cy="256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994737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5994737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সংজ্ঞা গঠন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ষ-ত্ব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‘ষ’ এর ব্যবহার 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19400" y="76200"/>
            <a:ext cx="3581400" cy="152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355937"/>
            <a:ext cx="403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b="1" cap="none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828800"/>
            <a:ext cx="5029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AA0696"/>
                </a:solidFill>
                <a:latin typeface="NikoshBAN" pitchFamily="2" charset="0"/>
                <a:cs typeface="NikoshBAN" pitchFamily="2" charset="0"/>
              </a:rPr>
              <a:t>ছাইকোলা</a:t>
            </a:r>
            <a:r>
              <a:rPr lang="en-US" sz="4800" dirty="0" smtClean="0">
                <a:solidFill>
                  <a:srgbClr val="AA06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AA0696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rgbClr val="AA06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AA0696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solidFill>
                <a:srgbClr val="AA069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চাটমোহর,পাবনা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মোবাঃ০১৭১৮৯১১৭১০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nnnnnnn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95708"/>
            <a:ext cx="3048000" cy="374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6553200" cy="4805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9530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hon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0" y="228600"/>
            <a:ext cx="5842000" cy="4737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9880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‘</a:t>
            </a:r>
            <a:r>
              <a:rPr lang="bn-BD" sz="72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i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2765323" cy="3429000"/>
          </a:xfrm>
          <a:prstGeom prst="rect">
            <a:avLst/>
          </a:prstGeom>
        </p:spPr>
      </p:pic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438400"/>
            <a:ext cx="5208016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436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5867400"/>
            <a:ext cx="198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র্ষা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6614371" cy="5082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105400"/>
            <a:ext cx="4267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উষ্ট্র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পূর্বে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4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7" tmFilter="0, 0; 0.125,0.2665; 0.25,0.4; 0.375,0.465; 0.5,0.5;  0.625,0.535; 0.75,0.6; 0.875,0.7335; 1,1">
                                          <p:stCondLst>
                                            <p:cond delay="19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42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51" decel="50000">
                                          <p:stCondLst>
                                            <p:cond delay="10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19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51" decel="50000">
                                          <p:stCondLst>
                                            <p:cond delay="20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2">
                                          <p:stCondLst>
                                            <p:cond delay="24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51" decel="50000">
                                          <p:stCondLst>
                                            <p:cond delay="2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2">
                                          <p:stCondLst>
                                            <p:cond delay="27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51" decel="50000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7086600" cy="472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4876800"/>
            <a:ext cx="388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কাষ্ঠ</a:t>
            </a:r>
            <a:r>
              <a:rPr lang="bn-BD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7150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পূর্বে 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4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7" tmFilter="0, 0; 0.125,0.2665; 0.25,0.4; 0.375,0.465; 0.5,0.5;  0.625,0.535; 0.75,0.6; 0.875,0.7335; 1,1">
                                          <p:stCondLst>
                                            <p:cond delay="19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42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51" decel="50000">
                                          <p:stCondLst>
                                            <p:cond delay="10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19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51" decel="50000">
                                          <p:stCondLst>
                                            <p:cond delay="20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2">
                                          <p:stCondLst>
                                            <p:cond delay="24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51" decel="50000">
                                          <p:stCondLst>
                                            <p:cond delay="2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2">
                                          <p:stCondLst>
                                            <p:cond delay="27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51" decel="50000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ও ‘ঠ’ এর পূর্বে ‘</a:t>
            </a:r>
            <a:r>
              <a:rPr lang="bn-BD" sz="66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6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হয়।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asogo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06894"/>
            <a:ext cx="3716528" cy="313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562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5537537"/>
            <a:ext cx="198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8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bn-BD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ax factor lipstick sex ki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362200"/>
            <a:ext cx="4744514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5689937"/>
            <a:ext cx="251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7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572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8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7943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ব্যাকরণ, অনুবীক্ষণ, রমণী, কিরণ,</a:t>
            </a:r>
            <a:r>
              <a:rPr lang="en-US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শব্দে </a:t>
            </a:r>
            <a:r>
              <a:rPr lang="bn-BD" sz="4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</a:t>
            </a:r>
            <a:r>
              <a:rPr lang="en-US" sz="4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কোন্‌ নিয়ম </a:t>
            </a:r>
            <a:endParaRPr lang="en-US" sz="4800" b="1" cap="none" spc="150" dirty="0" smtClean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হয়েছে?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04943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কৃষ্ণ, দৃষ্টি, শ্রেষ্ঠ, মুমূর্ষু, চেষ্টা ইত্যাদি </a:t>
            </a:r>
            <a:endParaRPr lang="en-US" sz="4800" b="1" spc="150" dirty="0" smtClean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 ষ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-ত্ব বিধানের কোন্‌ নিয়ম প্রয়োগ </a:t>
            </a:r>
            <a:r>
              <a:rPr lang="en-US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হয়েছে? </a:t>
            </a:r>
            <a:endParaRPr lang="en-US" sz="4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59140"/>
            <a:ext cx="45720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89154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বিধান কাকে বলে?</a:t>
            </a:r>
          </a:p>
          <a:p>
            <a:r>
              <a:rPr lang="en-US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ণ-ত্ব বিধানের ২টি নিয়ম বল।</a:t>
            </a:r>
            <a:endParaRPr lang="en-US" sz="6600" b="1" spc="150" dirty="0" smtClean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ষ-ত্ব বিধান কাকে বলে?</a:t>
            </a:r>
            <a:r>
              <a:rPr lang="bn-BD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ষ-ত্ব বিধানের</a:t>
            </a:r>
            <a:r>
              <a:rPr lang="en-US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নিয়ম বল। </a:t>
            </a:r>
            <a:endParaRPr lang="en-US" sz="5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28752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9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052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ণ-ত্ব ও ষ-ত্ব বিধানের মোট ৫টি নিয়ম লিখে আনবে। </a:t>
            </a:r>
            <a:endParaRPr lang="en-US" sz="5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hwq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2514600" cy="24384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laka.jpg"/>
          <p:cNvPicPr>
            <a:picLocks noChangeAspect="1"/>
          </p:cNvPicPr>
          <p:nvPr/>
        </p:nvPicPr>
        <p:blipFill>
          <a:blip r:embed="rId3" cstate="print"/>
          <a:srcRect t="9722"/>
          <a:stretch>
            <a:fillRect/>
          </a:stretch>
        </p:blipFill>
        <p:spPr>
          <a:xfrm>
            <a:off x="434926" y="304800"/>
            <a:ext cx="8328074" cy="609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143000"/>
            <a:ext cx="4142821" cy="2057400"/>
          </a:xfrm>
          <a:prstGeom prst="rect">
            <a:avLst/>
          </a:prstGeom>
        </p:spPr>
      </p:pic>
      <p:pic>
        <p:nvPicPr>
          <p:cNvPr id="5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657600"/>
            <a:ext cx="5181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194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8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দ্বিতীয় পত্র</a:t>
            </a:r>
            <a:endParaRPr lang="en-US" sz="4800" b="1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150" dirty="0" err="1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96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6000" b="1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57200"/>
            <a:ext cx="179065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A06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28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A06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28600"/>
            <a:ext cx="224785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endParaRPr lang="en-US" sz="287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533400"/>
            <a:ext cx="179065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28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152400"/>
            <a:ext cx="224785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endParaRPr lang="en-US" sz="287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68250"/>
            <a:ext cx="74676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 </a:t>
            </a:r>
            <a:endParaRPr lang="en-US" sz="60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57200"/>
            <a:ext cx="74676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610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ও ষ-ত্ব বিধানের সংজ্ঞা </a:t>
            </a:r>
          </a:p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উদাহরণসহ ণ-ত্ব ও ষ-ত্ব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বিধানের আজকের পঠিত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নিয়মগুলি বলতে পারবে।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 সংজ্ঞা গঠন </a:t>
            </a:r>
            <a:r>
              <a:rPr lang="bn-BD" sz="72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83603"/>
            <a:ext cx="83058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ণ-ত্ব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90208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‘ণ’ এর ব্যবহার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010" y="76200"/>
            <a:ext cx="7111190" cy="5142828"/>
          </a:xfrm>
          <a:prstGeom prst="rect">
            <a:avLst/>
          </a:prstGeom>
        </p:spPr>
      </p:pic>
      <p:pic>
        <p:nvPicPr>
          <p:cNvPr id="3" name="Picture 2" descr="bell.jpg"/>
          <p:cNvPicPr>
            <a:picLocks noChangeAspect="1"/>
          </p:cNvPicPr>
          <p:nvPr/>
        </p:nvPicPr>
        <p:blipFill>
          <a:blip r:embed="rId3" cstate="print"/>
          <a:srcRect l="57138" t="35560" r="24646" b="25916"/>
          <a:stretch>
            <a:fillRect/>
          </a:stretch>
        </p:blipFill>
        <p:spPr>
          <a:xfrm>
            <a:off x="5029200" y="1905000"/>
            <a:ext cx="1295400" cy="1981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4114800" y="5181600"/>
            <a:ext cx="129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1111 L 0.00417 -2.2222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s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"/>
            <a:ext cx="7320166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9530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442</Words>
  <Application>Microsoft Office PowerPoint</Application>
  <PresentationFormat>On-screen Show (4:3)</PresentationFormat>
  <Paragraphs>90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School</cp:lastModifiedBy>
  <cp:revision>301</cp:revision>
  <dcterms:created xsi:type="dcterms:W3CDTF">2006-08-16T00:00:00Z</dcterms:created>
  <dcterms:modified xsi:type="dcterms:W3CDTF">2017-11-17T13:48:59Z</dcterms:modified>
</cp:coreProperties>
</file>