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84" r:id="rId2"/>
    <p:sldId id="258" r:id="rId3"/>
    <p:sldId id="276" r:id="rId4"/>
    <p:sldId id="257" r:id="rId5"/>
    <p:sldId id="286" r:id="rId6"/>
    <p:sldId id="260" r:id="rId7"/>
    <p:sldId id="278" r:id="rId8"/>
    <p:sldId id="261" r:id="rId9"/>
    <p:sldId id="275" r:id="rId10"/>
    <p:sldId id="295" r:id="rId11"/>
    <p:sldId id="296" r:id="rId12"/>
    <p:sldId id="287" r:id="rId13"/>
    <p:sldId id="290" r:id="rId14"/>
    <p:sldId id="294" r:id="rId15"/>
    <p:sldId id="266" r:id="rId16"/>
    <p:sldId id="283" r:id="rId17"/>
    <p:sldId id="267" r:id="rId18"/>
    <p:sldId id="274" r:id="rId19"/>
    <p:sldId id="268" r:id="rId20"/>
    <p:sldId id="291" r:id="rId21"/>
    <p:sldId id="277" r:id="rId22"/>
    <p:sldId id="270" r:id="rId23"/>
    <p:sldId id="289" r:id="rId24"/>
    <p:sldId id="265" r:id="rId25"/>
    <p:sldId id="292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E040B-B7ED-4022-AA82-4F9DA78FFCF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FB07A-9039-4F56-9843-EC316AFE18D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কর্মজীবন অধ্যাপনা ইংরেজী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D172802-C3A5-4986-B2F2-E6BFD8A0E343}" type="parTrans" cxnId="{099A72BF-01C7-4601-965B-029EF793F706}">
      <dgm:prSet/>
      <dgm:spPr/>
      <dgm:t>
        <a:bodyPr/>
        <a:lstStyle/>
        <a:p>
          <a:endParaRPr lang="en-US"/>
        </a:p>
      </dgm:t>
    </dgm:pt>
    <dgm:pt modelId="{306E3625-B6E4-4838-96E8-A9BAD18FBEBE}" type="sibTrans" cxnId="{099A72BF-01C7-4601-965B-029EF793F706}">
      <dgm:prSet/>
      <dgm:spPr/>
      <dgm:t>
        <a:bodyPr/>
        <a:lstStyle/>
        <a:p>
          <a:endParaRPr lang="en-US"/>
        </a:p>
      </dgm:t>
    </dgm:pt>
    <dgm:pt modelId="{C4A22A68-3B7A-44CB-BEFE-D39444F1178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গ্রন্থাবলী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রূপসী বাংলা,বনলতাসেন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FFD6CCA-EE34-4F42-A28C-53CFF6C10EB1}" type="parTrans" cxnId="{9CD63ED4-2F12-4928-B0A2-8CC60B6343B9}">
      <dgm:prSet/>
      <dgm:spPr/>
      <dgm:t>
        <a:bodyPr/>
        <a:lstStyle/>
        <a:p>
          <a:endParaRPr lang="en-US"/>
        </a:p>
      </dgm:t>
    </dgm:pt>
    <dgm:pt modelId="{50F1AC23-2066-4F91-9E2E-B4631830D105}" type="sibTrans" cxnId="{9CD63ED4-2F12-4928-B0A2-8CC60B6343B9}">
      <dgm:prSet/>
      <dgm:spPr/>
      <dgm:t>
        <a:bodyPr/>
        <a:lstStyle/>
        <a:p>
          <a:endParaRPr lang="en-US"/>
        </a:p>
      </dgm:t>
    </dgm:pt>
    <dgm:pt modelId="{9298BB9C-48AD-45B4-A80F-AA20F9999320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১৯৫৪ কোলকাতা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A263A21-B8EA-4BB2-998E-3D9BC22B1604}" type="parTrans" cxnId="{DB41E72D-1AEE-497A-AA7C-9DFFE10A6C1C}">
      <dgm:prSet/>
      <dgm:spPr/>
      <dgm:t>
        <a:bodyPr/>
        <a:lstStyle/>
        <a:p>
          <a:endParaRPr lang="en-US"/>
        </a:p>
      </dgm:t>
    </dgm:pt>
    <dgm:pt modelId="{02D03B71-D373-4379-B989-841D8E4018DA}" type="sibTrans" cxnId="{DB41E72D-1AEE-497A-AA7C-9DFFE10A6C1C}">
      <dgm:prSet/>
      <dgm:spPr/>
      <dgm:t>
        <a:bodyPr/>
        <a:lstStyle/>
        <a:p>
          <a:endParaRPr lang="en-US"/>
        </a:p>
      </dgm:t>
    </dgm:pt>
    <dgm:pt modelId="{637F6337-E893-4924-AA06-0C986EC62164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১৮৯৯ বরিশাল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818E5E2-9BE1-4083-9E57-1AFA6F4552CA}" type="parTrans" cxnId="{312AD126-AEFF-4D75-ABBE-BD4E595C26DE}">
      <dgm:prSet/>
      <dgm:spPr/>
      <dgm:t>
        <a:bodyPr/>
        <a:lstStyle/>
        <a:p>
          <a:endParaRPr lang="en-US"/>
        </a:p>
      </dgm:t>
    </dgm:pt>
    <dgm:pt modelId="{1D421C5C-C24A-48AA-94C4-B2F22E9BE7FB}" type="sibTrans" cxnId="{312AD126-AEFF-4D75-ABBE-BD4E595C26DE}">
      <dgm:prSet/>
      <dgm:spPr/>
      <dgm:t>
        <a:bodyPr/>
        <a:lstStyle/>
        <a:p>
          <a:endParaRPr lang="en-US"/>
        </a:p>
      </dgm:t>
    </dgm:pt>
    <dgm:pt modelId="{32BDBF9B-CD35-4C75-8BE4-DDD2DC14C28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শিক্ষা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এম,এ ইংরেজী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DF63290-1AF8-4498-B860-F8F06F16DC64}" type="parTrans" cxnId="{EA083998-BEBA-4DF7-8D2C-0A5EEF35103D}">
      <dgm:prSet/>
      <dgm:spPr/>
      <dgm:t>
        <a:bodyPr/>
        <a:lstStyle/>
        <a:p>
          <a:endParaRPr lang="en-US"/>
        </a:p>
      </dgm:t>
    </dgm:pt>
    <dgm:pt modelId="{7206E38F-8F10-4E9D-B502-3AA47CA38F62}" type="sibTrans" cxnId="{EA083998-BEBA-4DF7-8D2C-0A5EEF35103D}">
      <dgm:prSet/>
      <dgm:spPr/>
      <dgm:t>
        <a:bodyPr/>
        <a:lstStyle/>
        <a:p>
          <a:endParaRPr lang="en-US"/>
        </a:p>
      </dgm:t>
    </dgm:pt>
    <dgm:pt modelId="{868A8AD0-CDFA-4D72-8D9D-A28B8710E307}" type="pres">
      <dgm:prSet presAssocID="{430E040B-B7ED-4022-AA82-4F9DA78FFC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C0FAD-9AEE-4849-A9B5-496A93A2736A}" type="pres">
      <dgm:prSet presAssocID="{D06FB07A-9039-4F56-9843-EC316AFE18D9}" presName="node" presStyleLbl="node1" presStyleIdx="0" presStyleCnt="5" custScaleX="163920" custScaleY="99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3AD0C-906B-4699-A725-220B443F11B4}" type="pres">
      <dgm:prSet presAssocID="{306E3625-B6E4-4838-96E8-A9BAD18FBEB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D76156A-E6D4-4B9E-8723-23F372D87E2D}" type="pres">
      <dgm:prSet presAssocID="{306E3625-B6E4-4838-96E8-A9BAD18FBEB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799BB3-E289-4D48-A02F-F10F2999DA36}" type="pres">
      <dgm:prSet presAssocID="{C4A22A68-3B7A-44CB-BEFE-D39444F1178F}" presName="node" presStyleLbl="node1" presStyleIdx="1" presStyleCnt="5" custScaleX="127397" custScaleY="147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6A507-9393-472A-B495-19D3EC2F34CC}" type="pres">
      <dgm:prSet presAssocID="{50F1AC23-2066-4F91-9E2E-B4631830D10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11D20EA-2456-483F-923A-620D863E4F38}" type="pres">
      <dgm:prSet presAssocID="{50F1AC23-2066-4F91-9E2E-B4631830D10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43DC518-10DB-41FE-9439-FD5769CA5FEB}" type="pres">
      <dgm:prSet presAssocID="{9298BB9C-48AD-45B4-A80F-AA20F9999320}" presName="node" presStyleLbl="node1" presStyleIdx="2" presStyleCnt="5" custScaleX="139475" custScaleY="143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74233-DFED-41B4-8EE2-8E88131C7780}" type="pres">
      <dgm:prSet presAssocID="{02D03B71-D373-4379-B989-841D8E4018D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78B97B5-C937-4CC5-B693-3B59DEC22BCF}" type="pres">
      <dgm:prSet presAssocID="{02D03B71-D373-4379-B989-841D8E4018D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F1D5876-5A2E-4292-8E1F-25086E710256}" type="pres">
      <dgm:prSet presAssocID="{637F6337-E893-4924-AA06-0C986EC62164}" presName="node" presStyleLbl="node1" presStyleIdx="3" presStyleCnt="5" custScaleX="129862" custScaleY="120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7887-ED2E-49CC-8908-BB0F2783ACE9}" type="pres">
      <dgm:prSet presAssocID="{1D421C5C-C24A-48AA-94C4-B2F22E9BE7F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50A31B4-7A60-4FC5-BF8E-D38A298540D2}" type="pres">
      <dgm:prSet presAssocID="{1D421C5C-C24A-48AA-94C4-B2F22E9BE7F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2957439-65BC-43EF-B7F7-C08C6F13EF47}" type="pres">
      <dgm:prSet presAssocID="{32BDBF9B-CD35-4C75-8BE4-DDD2DC14C286}" presName="node" presStyleLbl="node1" presStyleIdx="4" presStyleCnt="5" custScaleX="125121" custScaleY="151112" custRadScaleRad="99810" custRadScaleInc="-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0FBCD-2C66-4C8C-9664-B3198C76DE94}" type="pres">
      <dgm:prSet presAssocID="{7206E38F-8F10-4E9D-B502-3AA47CA38F6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88BAD89-35E8-4A78-B2E3-78C8D5D680A2}" type="pres">
      <dgm:prSet presAssocID="{7206E38F-8F10-4E9D-B502-3AA47CA38F6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452BC56-6019-4A94-BE4A-346CD8C000AA}" type="presOf" srcId="{D06FB07A-9039-4F56-9843-EC316AFE18D9}" destId="{244C0FAD-9AEE-4849-A9B5-496A93A2736A}" srcOrd="0" destOrd="0" presId="urn:microsoft.com/office/officeart/2005/8/layout/cycle2"/>
    <dgm:cxn modelId="{D8091A64-09A3-4448-8E66-F3C580BD4945}" type="presOf" srcId="{02D03B71-D373-4379-B989-841D8E4018DA}" destId="{00974233-DFED-41B4-8EE2-8E88131C7780}" srcOrd="0" destOrd="0" presId="urn:microsoft.com/office/officeart/2005/8/layout/cycle2"/>
    <dgm:cxn modelId="{E91B2986-233E-4FAF-A3FD-4962DAD79F61}" type="presOf" srcId="{430E040B-B7ED-4022-AA82-4F9DA78FFCF9}" destId="{868A8AD0-CDFA-4D72-8D9D-A28B8710E307}" srcOrd="0" destOrd="0" presId="urn:microsoft.com/office/officeart/2005/8/layout/cycle2"/>
    <dgm:cxn modelId="{FCA195E9-6966-4BA1-B3D5-87A1E95C12C2}" type="presOf" srcId="{7206E38F-8F10-4E9D-B502-3AA47CA38F62}" destId="{388BAD89-35E8-4A78-B2E3-78C8D5D680A2}" srcOrd="1" destOrd="0" presId="urn:microsoft.com/office/officeart/2005/8/layout/cycle2"/>
    <dgm:cxn modelId="{9CD63ED4-2F12-4928-B0A2-8CC60B6343B9}" srcId="{430E040B-B7ED-4022-AA82-4F9DA78FFCF9}" destId="{C4A22A68-3B7A-44CB-BEFE-D39444F1178F}" srcOrd="1" destOrd="0" parTransId="{AFFD6CCA-EE34-4F42-A28C-53CFF6C10EB1}" sibTransId="{50F1AC23-2066-4F91-9E2E-B4631830D105}"/>
    <dgm:cxn modelId="{C74D4551-3822-4262-BD75-2E7036236732}" type="presOf" srcId="{306E3625-B6E4-4838-96E8-A9BAD18FBEBE}" destId="{C0F3AD0C-906B-4699-A725-220B443F11B4}" srcOrd="0" destOrd="0" presId="urn:microsoft.com/office/officeart/2005/8/layout/cycle2"/>
    <dgm:cxn modelId="{3386BBCC-151B-4871-A2E8-AA7202184567}" type="presOf" srcId="{1D421C5C-C24A-48AA-94C4-B2F22E9BE7FB}" destId="{D50A31B4-7A60-4FC5-BF8E-D38A298540D2}" srcOrd="1" destOrd="0" presId="urn:microsoft.com/office/officeart/2005/8/layout/cycle2"/>
    <dgm:cxn modelId="{217199BC-0D76-4E4E-AB04-97E1C258A818}" type="presOf" srcId="{637F6337-E893-4924-AA06-0C986EC62164}" destId="{DF1D5876-5A2E-4292-8E1F-25086E710256}" srcOrd="0" destOrd="0" presId="urn:microsoft.com/office/officeart/2005/8/layout/cycle2"/>
    <dgm:cxn modelId="{DB41E72D-1AEE-497A-AA7C-9DFFE10A6C1C}" srcId="{430E040B-B7ED-4022-AA82-4F9DA78FFCF9}" destId="{9298BB9C-48AD-45B4-A80F-AA20F9999320}" srcOrd="2" destOrd="0" parTransId="{7A263A21-B8EA-4BB2-998E-3D9BC22B1604}" sibTransId="{02D03B71-D373-4379-B989-841D8E4018DA}"/>
    <dgm:cxn modelId="{EA083998-BEBA-4DF7-8D2C-0A5EEF35103D}" srcId="{430E040B-B7ED-4022-AA82-4F9DA78FFCF9}" destId="{32BDBF9B-CD35-4C75-8BE4-DDD2DC14C286}" srcOrd="4" destOrd="0" parTransId="{6DF63290-1AF8-4498-B860-F8F06F16DC64}" sibTransId="{7206E38F-8F10-4E9D-B502-3AA47CA38F62}"/>
    <dgm:cxn modelId="{312AD126-AEFF-4D75-ABBE-BD4E595C26DE}" srcId="{430E040B-B7ED-4022-AA82-4F9DA78FFCF9}" destId="{637F6337-E893-4924-AA06-0C986EC62164}" srcOrd="3" destOrd="0" parTransId="{3818E5E2-9BE1-4083-9E57-1AFA6F4552CA}" sibTransId="{1D421C5C-C24A-48AA-94C4-B2F22E9BE7FB}"/>
    <dgm:cxn modelId="{8724BB3A-DC65-42BE-8A82-9012BA96AAE3}" type="presOf" srcId="{50F1AC23-2066-4F91-9E2E-B4631830D105}" destId="{A446A507-9393-472A-B495-19D3EC2F34CC}" srcOrd="0" destOrd="0" presId="urn:microsoft.com/office/officeart/2005/8/layout/cycle2"/>
    <dgm:cxn modelId="{099A72BF-01C7-4601-965B-029EF793F706}" srcId="{430E040B-B7ED-4022-AA82-4F9DA78FFCF9}" destId="{D06FB07A-9039-4F56-9843-EC316AFE18D9}" srcOrd="0" destOrd="0" parTransId="{9D172802-C3A5-4986-B2F2-E6BFD8A0E343}" sibTransId="{306E3625-B6E4-4838-96E8-A9BAD18FBEBE}"/>
    <dgm:cxn modelId="{4297A8BC-6F57-465A-A545-717FFCB782FC}" type="presOf" srcId="{02D03B71-D373-4379-B989-841D8E4018DA}" destId="{478B97B5-C937-4CC5-B693-3B59DEC22BCF}" srcOrd="1" destOrd="0" presId="urn:microsoft.com/office/officeart/2005/8/layout/cycle2"/>
    <dgm:cxn modelId="{950FF6C9-686E-40DC-B7AE-40B2E35853D6}" type="presOf" srcId="{C4A22A68-3B7A-44CB-BEFE-D39444F1178F}" destId="{EC799BB3-E289-4D48-A02F-F10F2999DA36}" srcOrd="0" destOrd="0" presId="urn:microsoft.com/office/officeart/2005/8/layout/cycle2"/>
    <dgm:cxn modelId="{1C5F6563-5CF6-4778-A89D-927090FB0D3B}" type="presOf" srcId="{50F1AC23-2066-4F91-9E2E-B4631830D105}" destId="{A11D20EA-2456-483F-923A-620D863E4F38}" srcOrd="1" destOrd="0" presId="urn:microsoft.com/office/officeart/2005/8/layout/cycle2"/>
    <dgm:cxn modelId="{061D1916-57D4-4A42-A80F-7816888CAB78}" type="presOf" srcId="{32BDBF9B-CD35-4C75-8BE4-DDD2DC14C286}" destId="{E2957439-65BC-43EF-B7F7-C08C6F13EF47}" srcOrd="0" destOrd="0" presId="urn:microsoft.com/office/officeart/2005/8/layout/cycle2"/>
    <dgm:cxn modelId="{4B54FB3E-A6D9-4187-83DC-9B9D9AFA8023}" type="presOf" srcId="{306E3625-B6E4-4838-96E8-A9BAD18FBEBE}" destId="{6D76156A-E6D4-4B9E-8723-23F372D87E2D}" srcOrd="1" destOrd="0" presId="urn:microsoft.com/office/officeart/2005/8/layout/cycle2"/>
    <dgm:cxn modelId="{2B987B3A-40BF-4244-8116-C7B00B5D4B9B}" type="presOf" srcId="{1D421C5C-C24A-48AA-94C4-B2F22E9BE7FB}" destId="{B74C7887-ED2E-49CC-8908-BB0F2783ACE9}" srcOrd="0" destOrd="0" presId="urn:microsoft.com/office/officeart/2005/8/layout/cycle2"/>
    <dgm:cxn modelId="{9C8FDCE6-EC33-44C4-8098-2174B108E09B}" type="presOf" srcId="{7206E38F-8F10-4E9D-B502-3AA47CA38F62}" destId="{0010FBCD-2C66-4C8C-9664-B3198C76DE94}" srcOrd="0" destOrd="0" presId="urn:microsoft.com/office/officeart/2005/8/layout/cycle2"/>
    <dgm:cxn modelId="{ECB7F029-15F2-45EE-B95D-88511DA3E4A2}" type="presOf" srcId="{9298BB9C-48AD-45B4-A80F-AA20F9999320}" destId="{043DC518-10DB-41FE-9439-FD5769CA5FEB}" srcOrd="0" destOrd="0" presId="urn:microsoft.com/office/officeart/2005/8/layout/cycle2"/>
    <dgm:cxn modelId="{1AE36C90-99F4-46B7-A38F-DAFED34790CA}" type="presParOf" srcId="{868A8AD0-CDFA-4D72-8D9D-A28B8710E307}" destId="{244C0FAD-9AEE-4849-A9B5-496A93A2736A}" srcOrd="0" destOrd="0" presId="urn:microsoft.com/office/officeart/2005/8/layout/cycle2"/>
    <dgm:cxn modelId="{9C7D5EBD-36D7-49B1-9B0F-7EB67020054E}" type="presParOf" srcId="{868A8AD0-CDFA-4D72-8D9D-A28B8710E307}" destId="{C0F3AD0C-906B-4699-A725-220B443F11B4}" srcOrd="1" destOrd="0" presId="urn:microsoft.com/office/officeart/2005/8/layout/cycle2"/>
    <dgm:cxn modelId="{19D637C5-F8FB-4532-8136-7E21C1B4385E}" type="presParOf" srcId="{C0F3AD0C-906B-4699-A725-220B443F11B4}" destId="{6D76156A-E6D4-4B9E-8723-23F372D87E2D}" srcOrd="0" destOrd="0" presId="urn:microsoft.com/office/officeart/2005/8/layout/cycle2"/>
    <dgm:cxn modelId="{740379E4-1885-456C-9649-C06C464AC26D}" type="presParOf" srcId="{868A8AD0-CDFA-4D72-8D9D-A28B8710E307}" destId="{EC799BB3-E289-4D48-A02F-F10F2999DA36}" srcOrd="2" destOrd="0" presId="urn:microsoft.com/office/officeart/2005/8/layout/cycle2"/>
    <dgm:cxn modelId="{B12795DE-47B3-43D4-AB63-132069B51D5B}" type="presParOf" srcId="{868A8AD0-CDFA-4D72-8D9D-A28B8710E307}" destId="{A446A507-9393-472A-B495-19D3EC2F34CC}" srcOrd="3" destOrd="0" presId="urn:microsoft.com/office/officeart/2005/8/layout/cycle2"/>
    <dgm:cxn modelId="{4537A110-23A2-492E-A8B8-8FDF94A18ECA}" type="presParOf" srcId="{A446A507-9393-472A-B495-19D3EC2F34CC}" destId="{A11D20EA-2456-483F-923A-620D863E4F38}" srcOrd="0" destOrd="0" presId="urn:microsoft.com/office/officeart/2005/8/layout/cycle2"/>
    <dgm:cxn modelId="{EDA86C38-1348-4F69-83AC-7DC93FF0C9BC}" type="presParOf" srcId="{868A8AD0-CDFA-4D72-8D9D-A28B8710E307}" destId="{043DC518-10DB-41FE-9439-FD5769CA5FEB}" srcOrd="4" destOrd="0" presId="urn:microsoft.com/office/officeart/2005/8/layout/cycle2"/>
    <dgm:cxn modelId="{00393B31-EAF3-4960-A63A-734A5ED4A30C}" type="presParOf" srcId="{868A8AD0-CDFA-4D72-8D9D-A28B8710E307}" destId="{00974233-DFED-41B4-8EE2-8E88131C7780}" srcOrd="5" destOrd="0" presId="urn:microsoft.com/office/officeart/2005/8/layout/cycle2"/>
    <dgm:cxn modelId="{C30EB283-EDD7-4D1E-8453-ACED2A00BB76}" type="presParOf" srcId="{00974233-DFED-41B4-8EE2-8E88131C7780}" destId="{478B97B5-C937-4CC5-B693-3B59DEC22BCF}" srcOrd="0" destOrd="0" presId="urn:microsoft.com/office/officeart/2005/8/layout/cycle2"/>
    <dgm:cxn modelId="{75C6DBA0-5248-4F69-9E05-F51F72813B5C}" type="presParOf" srcId="{868A8AD0-CDFA-4D72-8D9D-A28B8710E307}" destId="{DF1D5876-5A2E-4292-8E1F-25086E710256}" srcOrd="6" destOrd="0" presId="urn:microsoft.com/office/officeart/2005/8/layout/cycle2"/>
    <dgm:cxn modelId="{4D292537-C6B9-47A2-88CD-1C4CBD24593C}" type="presParOf" srcId="{868A8AD0-CDFA-4D72-8D9D-A28B8710E307}" destId="{B74C7887-ED2E-49CC-8908-BB0F2783ACE9}" srcOrd="7" destOrd="0" presId="urn:microsoft.com/office/officeart/2005/8/layout/cycle2"/>
    <dgm:cxn modelId="{46B07512-56D1-4385-AC6F-1ADF3E51CFEB}" type="presParOf" srcId="{B74C7887-ED2E-49CC-8908-BB0F2783ACE9}" destId="{D50A31B4-7A60-4FC5-BF8E-D38A298540D2}" srcOrd="0" destOrd="0" presId="urn:microsoft.com/office/officeart/2005/8/layout/cycle2"/>
    <dgm:cxn modelId="{E8782A68-FF0B-46BA-A100-11A43B43DAAA}" type="presParOf" srcId="{868A8AD0-CDFA-4D72-8D9D-A28B8710E307}" destId="{E2957439-65BC-43EF-B7F7-C08C6F13EF47}" srcOrd="8" destOrd="0" presId="urn:microsoft.com/office/officeart/2005/8/layout/cycle2"/>
    <dgm:cxn modelId="{0C6A43A4-719C-42CF-A3EA-94CA761E18C6}" type="presParOf" srcId="{868A8AD0-CDFA-4D72-8D9D-A28B8710E307}" destId="{0010FBCD-2C66-4C8C-9664-B3198C76DE94}" srcOrd="9" destOrd="0" presId="urn:microsoft.com/office/officeart/2005/8/layout/cycle2"/>
    <dgm:cxn modelId="{42E4FB67-5717-45B0-A0F3-0E416F50AA76}" type="presParOf" srcId="{0010FBCD-2C66-4C8C-9664-B3198C76DE94}" destId="{388BAD89-35E8-4A78-B2E3-78C8D5D680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C0FAD-9AEE-4849-A9B5-496A93A2736A}">
      <dsp:nvSpPr>
        <dsp:cNvPr id="0" name=""/>
        <dsp:cNvSpPr/>
      </dsp:nvSpPr>
      <dsp:spPr>
        <a:xfrm>
          <a:off x="2557184" y="-154560"/>
          <a:ext cx="2337005" cy="142407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কর্মজীবন অধ্যাপনা ইংরেজী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99430" y="53991"/>
        <a:ext cx="1652513" cy="1006971"/>
      </dsp:txXfrm>
    </dsp:sp>
    <dsp:sp modelId="{C0F3AD0C-906B-4699-A725-220B443F11B4}">
      <dsp:nvSpPr>
        <dsp:cNvPr id="0" name=""/>
        <dsp:cNvSpPr/>
      </dsp:nvSpPr>
      <dsp:spPr>
        <a:xfrm rot="2160000">
          <a:off x="4510138" y="937549"/>
          <a:ext cx="139628" cy="4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14138" y="1021473"/>
        <a:ext cx="97740" cy="288703"/>
      </dsp:txXfrm>
    </dsp:sp>
    <dsp:sp modelId="{EC799BB3-E289-4D48-A02F-F10F2999DA36}">
      <dsp:nvSpPr>
        <dsp:cNvPr id="0" name=""/>
        <dsp:cNvSpPr/>
      </dsp:nvSpPr>
      <dsp:spPr>
        <a:xfrm>
          <a:off x="4550888" y="764969"/>
          <a:ext cx="1816297" cy="210371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গ্রন্থাবলী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রূপসী বাংলা,বনলতাসেন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816879" y="1073051"/>
        <a:ext cx="1284315" cy="1487554"/>
      </dsp:txXfrm>
    </dsp:sp>
    <dsp:sp modelId="{A446A507-9393-472A-B495-19D3EC2F34CC}">
      <dsp:nvSpPr>
        <dsp:cNvPr id="0" name=""/>
        <dsp:cNvSpPr/>
      </dsp:nvSpPr>
      <dsp:spPr>
        <a:xfrm rot="6480000">
          <a:off x="5103804" y="2600013"/>
          <a:ext cx="45177" cy="4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112675" y="2689803"/>
        <a:ext cx="31624" cy="288703"/>
      </dsp:txXfrm>
    </dsp:sp>
    <dsp:sp modelId="{043DC518-10DB-41FE-9439-FD5769CA5FEB}">
      <dsp:nvSpPr>
        <dsp:cNvPr id="0" name=""/>
        <dsp:cNvSpPr/>
      </dsp:nvSpPr>
      <dsp:spPr>
        <a:xfrm>
          <a:off x="3802709" y="2829232"/>
          <a:ext cx="1988493" cy="2050540"/>
        </a:xfrm>
        <a:prstGeom prst="ellipse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১৯৫৪ কোলকাতা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093917" y="3129527"/>
        <a:ext cx="1406077" cy="1449950"/>
      </dsp:txXfrm>
    </dsp:sp>
    <dsp:sp modelId="{00974233-DFED-41B4-8EE2-8E88131C7780}">
      <dsp:nvSpPr>
        <dsp:cNvPr id="0" name=""/>
        <dsp:cNvSpPr/>
      </dsp:nvSpPr>
      <dsp:spPr>
        <a:xfrm rot="10800000">
          <a:off x="3635782" y="3613916"/>
          <a:ext cx="117962" cy="4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671171" y="3710151"/>
        <a:ext cx="82573" cy="288703"/>
      </dsp:txXfrm>
    </dsp:sp>
    <dsp:sp modelId="{DF1D5876-5A2E-4292-8E1F-25086E710256}">
      <dsp:nvSpPr>
        <dsp:cNvPr id="0" name=""/>
        <dsp:cNvSpPr/>
      </dsp:nvSpPr>
      <dsp:spPr>
        <a:xfrm>
          <a:off x="1728698" y="2998228"/>
          <a:ext cx="1851441" cy="1712549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১৮৯৯ বরিশাল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999835" y="3249025"/>
        <a:ext cx="1309167" cy="1210955"/>
      </dsp:txXfrm>
    </dsp:sp>
    <dsp:sp modelId="{B74C7887-ED2E-49CC-8908-BB0F2783ACE9}">
      <dsp:nvSpPr>
        <dsp:cNvPr id="0" name=""/>
        <dsp:cNvSpPr/>
      </dsp:nvSpPr>
      <dsp:spPr>
        <a:xfrm rot="15124004">
          <a:off x="2296394" y="2690541"/>
          <a:ext cx="118381" cy="4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319619" y="2803670"/>
        <a:ext cx="82867" cy="288703"/>
      </dsp:txXfrm>
    </dsp:sp>
    <dsp:sp modelId="{E2957439-65BC-43EF-B7F7-C08C6F13EF47}">
      <dsp:nvSpPr>
        <dsp:cNvPr id="0" name=""/>
        <dsp:cNvSpPr/>
      </dsp:nvSpPr>
      <dsp:spPr>
        <a:xfrm>
          <a:off x="1103544" y="741197"/>
          <a:ext cx="1783848" cy="21544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শিক্ষা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এম,এ ইংরেজী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64782" y="1056702"/>
        <a:ext cx="1261372" cy="1523392"/>
      </dsp:txXfrm>
    </dsp:sp>
    <dsp:sp modelId="{0010FBCD-2C66-4C8C-9664-B3198C76DE94}">
      <dsp:nvSpPr>
        <dsp:cNvPr id="0" name=""/>
        <dsp:cNvSpPr/>
      </dsp:nvSpPr>
      <dsp:spPr>
        <a:xfrm rot="19435005">
          <a:off x="2793224" y="944579"/>
          <a:ext cx="142314" cy="48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797319" y="1053387"/>
        <a:ext cx="99620" cy="28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CA5FF-A83D-41B1-862D-A7D63317952F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AA0F4-1371-44A2-A4FA-F04D5F98F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71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A0F4-1371-44A2-A4FA-F04D5F98F8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69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76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70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0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7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6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38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33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79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3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5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0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5CBE-BDC3-4F88-B903-81F0CB8F076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442A9-C947-4102-9107-117B66566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9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066800"/>
            <a:ext cx="7696200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লাল গোলাপের শুভেচ্ছা 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22" y="0"/>
            <a:ext cx="51263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10"/>
            <a:ext cx="9144000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15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749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 সিঁড়িটির তীরে এই বাংলায়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1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3886200" cy="291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099" y="784653"/>
            <a:ext cx="4246501" cy="2888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96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বা মানুষ নয়- হয়তো বা শঙ্খচিল শালিকের বেশে;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2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3886200" cy="291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099" y="784653"/>
            <a:ext cx="4246501" cy="2888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96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বা মানুষ নয়- হয়তো বা শঙ্খচিল শালিকের বেশে;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2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64" y="152400"/>
            <a:ext cx="4398936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10" y="762000"/>
            <a:ext cx="5617590" cy="4207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588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ভেসে আসিব একদিন এ কা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ঠাল ছায়ায়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8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n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1118"/>
            <a:ext cx="4343399" cy="4741882"/>
          </a:xfrm>
          <a:prstGeom prst="rect">
            <a:avLst/>
          </a:prstGeom>
        </p:spPr>
      </p:pic>
      <p:pic>
        <p:nvPicPr>
          <p:cNvPr id="8" name="Content Placeholder 7" descr="imagesCA1P9W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7556"/>
            <a:ext cx="3657600" cy="4675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56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হয়তো বা হাঁস হবো – কিশোরীর ঘুঙুর রহিবে লাল পায়,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4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675" y="54863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7391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0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50329"/>
            <a:ext cx="2895600" cy="465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257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 । 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258" y="350329"/>
            <a:ext cx="2581656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350329"/>
            <a:ext cx="3048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9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3657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741" y="152400"/>
            <a:ext cx="2052118" cy="2590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667000"/>
            <a:ext cx="3124200" cy="28956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শ্রেনি-৮ম 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পাঠ-বাংলা প্রথম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5257800" cy="3067348"/>
          </a:xfrm>
          <a:prstGeom prst="horizontalScroll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সেকান্দর আলী  ( এম, এ বি এড )</a:t>
            </a: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সহকারী শিক্ষক </a:t>
            </a:r>
          </a:p>
          <a:p>
            <a:pPr algn="r"/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বাংলা) </a:t>
            </a: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মুসলিমনগর কে এম উচ্চ  বিদ্যালয়</a:t>
            </a: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মুসলিমনগর, এনায়েতনগর, ফতুল্লা ।</a:t>
            </a:r>
          </a:p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নং-০১৯১৩-৫২১৫০১ </a:t>
            </a:r>
          </a:p>
          <a:p>
            <a:pPr algn="ctr"/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6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956" y="383060"/>
            <a:ext cx="7269244" cy="4417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297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দেখিবে চেয়ে সুদর্শন উড়িতেছে সন্ধ্যার বাতাসে,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57200"/>
            <a:ext cx="5181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181600"/>
            <a:ext cx="7391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হয়তো শুনিবে এক লক্ষ্মীপেঁচা ডাকিতেছে শিমুলের ডালে ; 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ail &amp; b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1"/>
            <a:ext cx="4299081" cy="3856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4191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5141893"/>
            <a:ext cx="8794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রূপসার ঘোলা জলে হয়তো কিশোর এক সাদা ছেঁড়া পালে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ডিঙা বাঁয়;- রাঙা মেঘ অন্ধকারে সাঁতরায়ে অন্ধকারে আসিতেছে নীড়ে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41" y="560995"/>
            <a:ext cx="7366759" cy="4087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1448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বক, আমারেই পাবে তুমি ইহাদের ভীরে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0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413356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উচ্চারণ ,শব্দার্থ ও বাক্য তৈরি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174" y="1143000"/>
            <a:ext cx="1729426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175" y="2743200"/>
            <a:ext cx="1424626" cy="1834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5212" y="4894351"/>
            <a:ext cx="1881188" cy="1506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42571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শঙ্খচিল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2192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গলা সাদা এক প্রকার চিল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4966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সুদর্শন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218765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সু-লক্ষন যুক্ত পেঁচা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21876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 পেঁচা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5112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গোবরে পোকা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0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103308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5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954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938172">
            <a:off x="319834" y="948675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73400"/>
            <a:ext cx="8686800" cy="33239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আবার আসিব ফিরে কবিতায় কবি কোন দিকটির প্রতি ইংগিত করেছেন ? বর্ননা কর।</a:t>
            </a:r>
          </a:p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968" y="102021"/>
            <a:ext cx="5105400" cy="2868235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557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0" y="3810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46042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 হাওয়া বাংলার জল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হৃদয় আমার করে 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 সুখ শান্তি এত পরিমল 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 পাব আর বাংলা ছাড়া।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ক) আবার আসিব ফিরে কবিতাটি কোন কাব্য থেকে নেওয়া হয়েছে?</a:t>
            </a:r>
          </a:p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খ) বাংলার সবুজ করুন ডাঙা বলতে কী বোঝানো হয়েছে?</a:t>
            </a:r>
          </a:p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গ) উদ্দীপক অবলম্বনে ‘আবার আসিব ফিরে’ কবিতার প্রাকৃতিক সৌন্দর্যের বর্ননা দাও।</a:t>
            </a:r>
          </a:p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ঘ) কোথা পাব আর বাংলা ছাড়া –কথাটির সঙ্গে কবি জীবনানন্দ দাশের বাংলায় ফিরে আসার আকাঙ্ক্ষা কীভাবে সম্পর্কিত – আলোচনা কর।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9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-304800"/>
            <a:ext cx="8610600" cy="7162800"/>
          </a:xfrm>
          <a:prstGeom prst="flowChartMagneticDisk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 rot="19987631">
            <a:off x="1185878" y="2352890"/>
            <a:ext cx="7630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শেষান্তে আবারো</a:t>
            </a:r>
          </a:p>
          <a:p>
            <a:pPr algn="ctr"/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bn-BD" sz="8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5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5715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দৃশ্য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2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842910"/>
            <a:ext cx="7239000" cy="48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0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54" y="1143000"/>
            <a:ext cx="6635646" cy="4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3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 আমরা আলোচনা করবো জীবনানন্দ দাশের “কবিতা”-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আসিবো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 </a:t>
            </a:r>
            <a:endParaRPr 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2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848600" cy="71404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bn-BD" sz="28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 উদ্দেশ্য </a:t>
            </a:r>
          </a:p>
          <a:p>
            <a:pPr algn="ctr"/>
            <a:endParaRPr lang="bn-BD" sz="66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সম্পর্কে লিখতে ও বলতে পারবে।</a:t>
            </a:r>
          </a:p>
          <a:p>
            <a:pPr algn="just"/>
            <a:r>
              <a:rPr lang="bn-BD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কবিতাটি শুদ্ধ করে আবৃতি করতে পারবে।</a:t>
            </a:r>
          </a:p>
          <a:p>
            <a:pPr algn="just"/>
            <a:r>
              <a:rPr lang="bn-BD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কঠিন শব্দের অর্থ বলতে পারবে ও বাক্য গঠন করতে পারবে।</a:t>
            </a:r>
          </a:p>
          <a:p>
            <a:pPr algn="just"/>
            <a:r>
              <a:rPr lang="bn-BD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গ্রাম বাংলার রূপ ও বৈচিত্র সম্পর্কে লিখতে ও বলতে পারবে।</a:t>
            </a:r>
          </a:p>
          <a:p>
            <a:pPr algn="just"/>
            <a:r>
              <a:rPr lang="bn-BD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b="1" dirty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 বাংলার রূপ ও বৈচিত্র সম্পর্কে </a:t>
            </a:r>
            <a:r>
              <a:rPr lang="bn-BD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যত্নবান হবে।</a:t>
            </a:r>
          </a:p>
          <a:p>
            <a:pPr algn="just"/>
            <a:endParaRPr lang="bn-BD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59632867"/>
              </p:ext>
            </p:extLst>
          </p:nvPr>
        </p:nvGraphicFramePr>
        <p:xfrm>
          <a:off x="1143000" y="8382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184400"/>
            <a:ext cx="1752600" cy="19050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90800" y="5791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6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09599"/>
            <a:ext cx="3657599" cy="419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609600"/>
            <a:ext cx="3352800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257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দাশের দুটি উল্লেখযোগ্য গ্রন্থ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8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380</Words>
  <Application>Microsoft Office PowerPoint</Application>
  <PresentationFormat>On-screen Show (4:3)</PresentationFormat>
  <Paragraphs>74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TSS</dc:creator>
  <cp:lastModifiedBy>Smart View</cp:lastModifiedBy>
  <cp:revision>121</cp:revision>
  <dcterms:created xsi:type="dcterms:W3CDTF">2013-09-25T07:08:00Z</dcterms:created>
  <dcterms:modified xsi:type="dcterms:W3CDTF">2017-11-30T06:47:50Z</dcterms:modified>
</cp:coreProperties>
</file>