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56" r:id="rId3"/>
    <p:sldId id="258" r:id="rId4"/>
    <p:sldId id="263" r:id="rId5"/>
    <p:sldId id="262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75" r:id="rId17"/>
    <p:sldId id="270" r:id="rId18"/>
    <p:sldId id="271" r:id="rId19"/>
    <p:sldId id="278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52" autoAdjust="0"/>
  </p:normalViewPr>
  <p:slideViewPr>
    <p:cSldViewPr>
      <p:cViewPr>
        <p:scale>
          <a:sx n="60" d="100"/>
          <a:sy n="60" d="100"/>
        </p:scale>
        <p:origin x="-786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2F54B5-2EA8-4068-8579-9507384C2860}" type="doc">
      <dgm:prSet loTypeId="urn:microsoft.com/office/officeart/2005/8/layout/radial5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481971E-3223-4BD6-9A66-84A947BB33FF}">
      <dgm:prSet phldrT="[Text]"/>
      <dgm:spPr/>
      <dgm:t>
        <a:bodyPr/>
        <a:lstStyle/>
        <a:p>
          <a:r>
            <a:rPr lang="bn-BD" b="1" dirty="0" smtClean="0">
              <a:latin typeface="NikoshBAN" pitchFamily="2" charset="0"/>
              <a:cs typeface="NikoshBAN" pitchFamily="2" charset="0"/>
            </a:rPr>
            <a:t>বস্তুগত বা দৃশ্যমান উপকরন </a:t>
          </a:r>
          <a:endParaRPr lang="en-US" dirty="0"/>
        </a:p>
      </dgm:t>
    </dgm:pt>
    <dgm:pt modelId="{3D497A9E-59DA-4C8D-A439-2EA51EFD1CD3}" type="parTrans" cxnId="{BFE77504-E8AE-497F-A47F-2C2468A2B37D}">
      <dgm:prSet/>
      <dgm:spPr/>
      <dgm:t>
        <a:bodyPr/>
        <a:lstStyle/>
        <a:p>
          <a:endParaRPr lang="en-US"/>
        </a:p>
      </dgm:t>
    </dgm:pt>
    <dgm:pt modelId="{A347D21E-BF0B-44C4-B5D8-0B5DEF4E1D81}" type="sibTrans" cxnId="{BFE77504-E8AE-497F-A47F-2C2468A2B37D}">
      <dgm:prSet/>
      <dgm:spPr/>
      <dgm:t>
        <a:bodyPr/>
        <a:lstStyle/>
        <a:p>
          <a:endParaRPr lang="en-US"/>
        </a:p>
      </dgm:t>
    </dgm:pt>
    <dgm:pt modelId="{7A8229C7-E77A-4B31-AEAC-F7308FBFDA10}">
      <dgm:prSet phldrT="[Text]" custT="1"/>
      <dgm:spPr/>
      <dgm:t>
        <a:bodyPr/>
        <a:lstStyle/>
        <a:p>
          <a:r>
            <a:rPr lang="bn-BD" sz="4400" dirty="0" smtClean="0">
              <a:latin typeface="NikoshBAN" pitchFamily="2" charset="0"/>
              <a:cs typeface="NikoshBAN" pitchFamily="2" charset="0"/>
            </a:rPr>
            <a:t>খাবার</a:t>
          </a:r>
          <a:endParaRPr lang="en-US" sz="4400" dirty="0">
            <a:latin typeface="NikoshBAN" pitchFamily="2" charset="0"/>
            <a:cs typeface="NikoshBAN" pitchFamily="2" charset="0"/>
          </a:endParaRPr>
        </a:p>
      </dgm:t>
    </dgm:pt>
    <dgm:pt modelId="{E4DD8DDC-F844-4C93-9131-2B1F8D46678B}" type="parTrans" cxnId="{75847F62-456B-46DD-86DA-3FE9B251D3B7}">
      <dgm:prSet/>
      <dgm:spPr/>
      <dgm:t>
        <a:bodyPr/>
        <a:lstStyle/>
        <a:p>
          <a:endParaRPr lang="en-US"/>
        </a:p>
      </dgm:t>
    </dgm:pt>
    <dgm:pt modelId="{C94BA9FC-2067-4129-82A9-9436C214640C}" type="sibTrans" cxnId="{75847F62-456B-46DD-86DA-3FE9B251D3B7}">
      <dgm:prSet/>
      <dgm:spPr/>
      <dgm:t>
        <a:bodyPr/>
        <a:lstStyle/>
        <a:p>
          <a:endParaRPr lang="en-US"/>
        </a:p>
      </dgm:t>
    </dgm:pt>
    <dgm:pt modelId="{D972C761-78D1-410E-AD44-CF0874F2C6F9}">
      <dgm:prSet phldrT="[Text]" custT="1"/>
      <dgm:spPr/>
      <dgm:t>
        <a:bodyPr/>
        <a:lstStyle/>
        <a:p>
          <a:r>
            <a:rPr lang="bn-BD" sz="2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আসবাবপত্র</a:t>
          </a:r>
          <a:r>
            <a:rPr lang="bn-BD" sz="25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 </a:t>
          </a:r>
          <a:endParaRPr lang="en-US" sz="2500" dirty="0"/>
        </a:p>
      </dgm:t>
    </dgm:pt>
    <dgm:pt modelId="{BE17FA90-0626-423F-B1CF-EE1270AED62F}" type="parTrans" cxnId="{6E69FFF3-225A-4B36-9A81-01AEA791DE55}">
      <dgm:prSet/>
      <dgm:spPr/>
      <dgm:t>
        <a:bodyPr/>
        <a:lstStyle/>
        <a:p>
          <a:endParaRPr lang="en-US"/>
        </a:p>
      </dgm:t>
    </dgm:pt>
    <dgm:pt modelId="{506F2A93-C5BE-4BC4-AE9F-4DA5A7D7FC38}" type="sibTrans" cxnId="{6E69FFF3-225A-4B36-9A81-01AEA791DE55}">
      <dgm:prSet/>
      <dgm:spPr/>
      <dgm:t>
        <a:bodyPr/>
        <a:lstStyle/>
        <a:p>
          <a:endParaRPr lang="en-US"/>
        </a:p>
      </dgm:t>
    </dgm:pt>
    <dgm:pt modelId="{95F4CD9B-A188-41D0-88B5-3A29A94D0089}">
      <dgm:prSet phldrT="[Text]" custT="1"/>
      <dgm:spPr/>
      <dgm:t>
        <a:bodyPr/>
        <a:lstStyle/>
        <a:p>
          <a:r>
            <a:rPr lang="bn-BD" sz="36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পোশাক</a:t>
          </a:r>
          <a:r>
            <a:rPr lang="bn-BD" sz="27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 </a:t>
          </a:r>
          <a:endParaRPr lang="en-US" sz="2700" dirty="0"/>
        </a:p>
      </dgm:t>
    </dgm:pt>
    <dgm:pt modelId="{156D0DE7-180A-44BD-A456-4A3944333502}" type="parTrans" cxnId="{833B69EC-FCAE-4B35-9C1C-29931F67D3E7}">
      <dgm:prSet/>
      <dgm:spPr/>
      <dgm:t>
        <a:bodyPr/>
        <a:lstStyle/>
        <a:p>
          <a:endParaRPr lang="en-US"/>
        </a:p>
      </dgm:t>
    </dgm:pt>
    <dgm:pt modelId="{27E60795-0CFB-42B6-8A75-46E9D5CF063B}" type="sibTrans" cxnId="{833B69EC-FCAE-4B35-9C1C-29931F67D3E7}">
      <dgm:prSet/>
      <dgm:spPr/>
      <dgm:t>
        <a:bodyPr/>
        <a:lstStyle/>
        <a:p>
          <a:endParaRPr lang="en-US"/>
        </a:p>
      </dgm:t>
    </dgm:pt>
    <dgm:pt modelId="{1F31B7E4-0348-4C06-BBED-BFEBB0E59C51}">
      <dgm:prSet phldrT="[Text]" custT="1"/>
      <dgm:spPr/>
      <dgm:t>
        <a:bodyPr/>
        <a:lstStyle/>
        <a:p>
          <a:r>
            <a:rPr lang="bn-BD" sz="3200" dirty="0" smtClean="0">
              <a:ln w="10160"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যানবাহন</a:t>
          </a:r>
          <a:endParaRPr lang="en-US" sz="3200" dirty="0"/>
        </a:p>
      </dgm:t>
    </dgm:pt>
    <dgm:pt modelId="{491C13F5-B746-40C7-9236-E622C6F28E56}" type="parTrans" cxnId="{0377269B-721C-40ED-96DC-0DC31B8844EB}">
      <dgm:prSet/>
      <dgm:spPr/>
      <dgm:t>
        <a:bodyPr/>
        <a:lstStyle/>
        <a:p>
          <a:endParaRPr lang="en-US"/>
        </a:p>
      </dgm:t>
    </dgm:pt>
    <dgm:pt modelId="{A0FE48EF-93B2-41FB-A490-5EAF963816FC}" type="sibTrans" cxnId="{0377269B-721C-40ED-96DC-0DC31B8844EB}">
      <dgm:prSet/>
      <dgm:spPr/>
      <dgm:t>
        <a:bodyPr/>
        <a:lstStyle/>
        <a:p>
          <a:endParaRPr lang="en-US"/>
        </a:p>
      </dgm:t>
    </dgm:pt>
    <dgm:pt modelId="{4986AB96-F397-4A69-A4FE-270F3C0D7388}">
      <dgm:prSet phldrT="[Text]" custT="1"/>
      <dgm:spPr/>
      <dgm:t>
        <a:bodyPr/>
        <a:lstStyle/>
        <a:p>
          <a:r>
            <a:rPr lang="bn-BD" sz="6000" dirty="0" smtClean="0">
              <a:latin typeface="NikoshBAN" pitchFamily="2" charset="0"/>
              <a:cs typeface="NikoshBAN" pitchFamily="2" charset="0"/>
            </a:rPr>
            <a:t>বই</a:t>
          </a:r>
          <a:endParaRPr lang="en-US" sz="6000" dirty="0">
            <a:latin typeface="NikoshBAN" pitchFamily="2" charset="0"/>
            <a:cs typeface="NikoshBAN" pitchFamily="2" charset="0"/>
          </a:endParaRPr>
        </a:p>
      </dgm:t>
    </dgm:pt>
    <dgm:pt modelId="{8777AD6B-B148-4AED-A44E-97767A853C5D}" type="parTrans" cxnId="{95EE5730-D51F-4C0E-8898-BBC54D3D54BF}">
      <dgm:prSet/>
      <dgm:spPr/>
      <dgm:t>
        <a:bodyPr/>
        <a:lstStyle/>
        <a:p>
          <a:endParaRPr lang="en-US"/>
        </a:p>
      </dgm:t>
    </dgm:pt>
    <dgm:pt modelId="{A0FCE2C9-57EA-4EA8-9187-DC83279E2A12}" type="sibTrans" cxnId="{95EE5730-D51F-4C0E-8898-BBC54D3D54BF}">
      <dgm:prSet/>
      <dgm:spPr/>
      <dgm:t>
        <a:bodyPr/>
        <a:lstStyle/>
        <a:p>
          <a:endParaRPr lang="en-US"/>
        </a:p>
      </dgm:t>
    </dgm:pt>
    <dgm:pt modelId="{25EC412F-5454-4935-9BF5-F368235E7BAA}">
      <dgm:prSet custT="1"/>
      <dgm:spPr/>
      <dgm:t>
        <a:bodyPr/>
        <a:lstStyle/>
        <a:p>
          <a:r>
            <a:rPr lang="bn-BD" sz="3600" b="1" dirty="0" smtClean="0">
              <a:latin typeface="NikoshBAN" pitchFamily="2" charset="0"/>
              <a:cs typeface="NikoshBAN" pitchFamily="2" charset="0"/>
            </a:rPr>
            <a:t>নকশি কাঁথা </a:t>
          </a:r>
          <a:endParaRPr lang="en-US" sz="3600" b="1" dirty="0">
            <a:latin typeface="NikoshBAN" pitchFamily="2" charset="0"/>
            <a:cs typeface="NikoshBAN" pitchFamily="2" charset="0"/>
          </a:endParaRPr>
        </a:p>
      </dgm:t>
    </dgm:pt>
    <dgm:pt modelId="{65FE9D04-2586-4727-B1B8-4CCD050C9699}" type="parTrans" cxnId="{6A80B01E-873A-4E5D-91B8-CEFF914F2102}">
      <dgm:prSet/>
      <dgm:spPr/>
      <dgm:t>
        <a:bodyPr/>
        <a:lstStyle/>
        <a:p>
          <a:endParaRPr lang="en-US"/>
        </a:p>
      </dgm:t>
    </dgm:pt>
    <dgm:pt modelId="{63C06F1F-BE6B-49EB-AA02-98A7EDED6427}" type="sibTrans" cxnId="{6A80B01E-873A-4E5D-91B8-CEFF914F2102}">
      <dgm:prSet/>
      <dgm:spPr/>
      <dgm:t>
        <a:bodyPr/>
        <a:lstStyle/>
        <a:p>
          <a:endParaRPr lang="en-US"/>
        </a:p>
      </dgm:t>
    </dgm:pt>
    <dgm:pt modelId="{4BCB5CA8-0A86-4FAB-A79E-69E97C683BAF}" type="pres">
      <dgm:prSet presAssocID="{EC2F54B5-2EA8-4068-8579-9507384C28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3F9DCC-7C26-4E0F-92F6-E996571DD941}" type="pres">
      <dgm:prSet presAssocID="{5481971E-3223-4BD6-9A66-84A947BB33FF}" presName="centerShape" presStyleLbl="node0" presStyleIdx="0" presStyleCnt="1"/>
      <dgm:spPr/>
      <dgm:t>
        <a:bodyPr/>
        <a:lstStyle/>
        <a:p>
          <a:endParaRPr lang="en-US"/>
        </a:p>
      </dgm:t>
    </dgm:pt>
    <dgm:pt modelId="{183D6A38-2439-414D-8A69-D3B35F98BD6E}" type="pres">
      <dgm:prSet presAssocID="{E4DD8DDC-F844-4C93-9131-2B1F8D46678B}" presName="parTrans" presStyleLbl="sibTrans2D1" presStyleIdx="0" presStyleCnt="6"/>
      <dgm:spPr/>
      <dgm:t>
        <a:bodyPr/>
        <a:lstStyle/>
        <a:p>
          <a:endParaRPr lang="en-US"/>
        </a:p>
      </dgm:t>
    </dgm:pt>
    <dgm:pt modelId="{AF64CCC2-5AFD-444A-BED2-2E89A9D1D985}" type="pres">
      <dgm:prSet presAssocID="{E4DD8DDC-F844-4C93-9131-2B1F8D46678B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37BFE3F-F440-4F85-97BE-FA78F15C2AA3}" type="pres">
      <dgm:prSet presAssocID="{7A8229C7-E77A-4B31-AEAC-F7308FBFDA10}" presName="node" presStyleLbl="node1" presStyleIdx="0" presStyleCnt="6" custScaleX="1253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18C75-F552-42BB-89D1-EE3D43B4A328}" type="pres">
      <dgm:prSet presAssocID="{BE17FA90-0626-423F-B1CF-EE1270AED62F}" presName="parTrans" presStyleLbl="sibTrans2D1" presStyleIdx="1" presStyleCnt="6"/>
      <dgm:spPr/>
      <dgm:t>
        <a:bodyPr/>
        <a:lstStyle/>
        <a:p>
          <a:endParaRPr lang="en-US"/>
        </a:p>
      </dgm:t>
    </dgm:pt>
    <dgm:pt modelId="{284ED47F-25F3-4845-B134-D6C9A5C7C1CD}" type="pres">
      <dgm:prSet presAssocID="{BE17FA90-0626-423F-B1CF-EE1270AED62F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7949250A-69C0-4444-B61D-B94B4A386D0C}" type="pres">
      <dgm:prSet presAssocID="{D972C761-78D1-410E-AD44-CF0874F2C6F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FB89C3-5D42-4D7D-9AC5-A4C4676F6CE9}" type="pres">
      <dgm:prSet presAssocID="{156D0DE7-180A-44BD-A456-4A3944333502}" presName="parTrans" presStyleLbl="sibTrans2D1" presStyleIdx="2" presStyleCnt="6"/>
      <dgm:spPr/>
      <dgm:t>
        <a:bodyPr/>
        <a:lstStyle/>
        <a:p>
          <a:endParaRPr lang="en-US"/>
        </a:p>
      </dgm:t>
    </dgm:pt>
    <dgm:pt modelId="{26DFCE4F-F865-4DFE-8BBB-E85F8250FBB2}" type="pres">
      <dgm:prSet presAssocID="{156D0DE7-180A-44BD-A456-4A3944333502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1D481FB5-8785-4F1F-9B5B-4BEAE93ADFD1}" type="pres">
      <dgm:prSet presAssocID="{95F4CD9B-A188-41D0-88B5-3A29A94D0089}" presName="node" presStyleLbl="node1" presStyleIdx="2" presStyleCnt="6" custScaleX="113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BAB57-19FE-4AFA-9C73-1DBE2667BC98}" type="pres">
      <dgm:prSet presAssocID="{491C13F5-B746-40C7-9236-E622C6F28E56}" presName="parTrans" presStyleLbl="sibTrans2D1" presStyleIdx="3" presStyleCnt="6"/>
      <dgm:spPr/>
      <dgm:t>
        <a:bodyPr/>
        <a:lstStyle/>
        <a:p>
          <a:endParaRPr lang="en-US"/>
        </a:p>
      </dgm:t>
    </dgm:pt>
    <dgm:pt modelId="{213725D6-2366-4200-B193-CBDB8FA45949}" type="pres">
      <dgm:prSet presAssocID="{491C13F5-B746-40C7-9236-E622C6F28E56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37AD4A6B-6616-4F70-9BC0-2279CEE6D9FE}" type="pres">
      <dgm:prSet presAssocID="{1F31B7E4-0348-4C06-BBED-BFEBB0E59C51}" presName="node" presStyleLbl="node1" presStyleIdx="3" presStyleCnt="6" custScaleX="1157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6860D-DC42-4738-9DDD-47F1A2679C90}" type="pres">
      <dgm:prSet presAssocID="{8777AD6B-B148-4AED-A44E-97767A853C5D}" presName="parTrans" presStyleLbl="sibTrans2D1" presStyleIdx="4" presStyleCnt="6"/>
      <dgm:spPr/>
      <dgm:t>
        <a:bodyPr/>
        <a:lstStyle/>
        <a:p>
          <a:endParaRPr lang="en-US"/>
        </a:p>
      </dgm:t>
    </dgm:pt>
    <dgm:pt modelId="{5BE00980-6F59-4676-9A5F-D7C35A8FBFEF}" type="pres">
      <dgm:prSet presAssocID="{8777AD6B-B148-4AED-A44E-97767A853C5D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F5476F5E-7FFD-4818-9E01-73B4FC276C6D}" type="pres">
      <dgm:prSet presAssocID="{4986AB96-F397-4A69-A4FE-270F3C0D738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DE8A5-6ABF-42B9-AAB7-81816FDD27C2}" type="pres">
      <dgm:prSet presAssocID="{65FE9D04-2586-4727-B1B8-4CCD050C9699}" presName="parTrans" presStyleLbl="sibTrans2D1" presStyleIdx="5" presStyleCnt="6"/>
      <dgm:spPr/>
      <dgm:t>
        <a:bodyPr/>
        <a:lstStyle/>
        <a:p>
          <a:endParaRPr lang="en-US"/>
        </a:p>
      </dgm:t>
    </dgm:pt>
    <dgm:pt modelId="{35AA5E61-888E-416E-B9A0-CB483D596AB7}" type="pres">
      <dgm:prSet presAssocID="{65FE9D04-2586-4727-B1B8-4CCD050C9699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A441F122-ECE2-4148-9AA3-9442FF1B2454}" type="pres">
      <dgm:prSet presAssocID="{25EC412F-5454-4935-9BF5-F368235E7BA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EE5730-D51F-4C0E-8898-BBC54D3D54BF}" srcId="{5481971E-3223-4BD6-9A66-84A947BB33FF}" destId="{4986AB96-F397-4A69-A4FE-270F3C0D7388}" srcOrd="4" destOrd="0" parTransId="{8777AD6B-B148-4AED-A44E-97767A853C5D}" sibTransId="{A0FCE2C9-57EA-4EA8-9187-DC83279E2A12}"/>
    <dgm:cxn modelId="{32D8D42B-AFA2-4F89-B008-A0622B5FFFDF}" type="presOf" srcId="{8777AD6B-B148-4AED-A44E-97767A853C5D}" destId="{5BE00980-6F59-4676-9A5F-D7C35A8FBFEF}" srcOrd="1" destOrd="0" presId="urn:microsoft.com/office/officeart/2005/8/layout/radial5"/>
    <dgm:cxn modelId="{E6DCF3B9-962E-4807-9062-0D59A83C0217}" type="presOf" srcId="{65FE9D04-2586-4727-B1B8-4CCD050C9699}" destId="{46EDE8A5-6ABF-42B9-AAB7-81816FDD27C2}" srcOrd="0" destOrd="0" presId="urn:microsoft.com/office/officeart/2005/8/layout/radial5"/>
    <dgm:cxn modelId="{6E69FFF3-225A-4B36-9A81-01AEA791DE55}" srcId="{5481971E-3223-4BD6-9A66-84A947BB33FF}" destId="{D972C761-78D1-410E-AD44-CF0874F2C6F9}" srcOrd="1" destOrd="0" parTransId="{BE17FA90-0626-423F-B1CF-EE1270AED62F}" sibTransId="{506F2A93-C5BE-4BC4-AE9F-4DA5A7D7FC38}"/>
    <dgm:cxn modelId="{6A80B01E-873A-4E5D-91B8-CEFF914F2102}" srcId="{5481971E-3223-4BD6-9A66-84A947BB33FF}" destId="{25EC412F-5454-4935-9BF5-F368235E7BAA}" srcOrd="5" destOrd="0" parTransId="{65FE9D04-2586-4727-B1B8-4CCD050C9699}" sibTransId="{63C06F1F-BE6B-49EB-AA02-98A7EDED6427}"/>
    <dgm:cxn modelId="{3BBB7DBF-BAB0-4F78-919F-E27A94F4558C}" type="presOf" srcId="{E4DD8DDC-F844-4C93-9131-2B1F8D46678B}" destId="{AF64CCC2-5AFD-444A-BED2-2E89A9D1D985}" srcOrd="1" destOrd="0" presId="urn:microsoft.com/office/officeart/2005/8/layout/radial5"/>
    <dgm:cxn modelId="{3149E4B9-EFFE-491E-86FF-BFE33260AE97}" type="presOf" srcId="{E4DD8DDC-F844-4C93-9131-2B1F8D46678B}" destId="{183D6A38-2439-414D-8A69-D3B35F98BD6E}" srcOrd="0" destOrd="0" presId="urn:microsoft.com/office/officeart/2005/8/layout/radial5"/>
    <dgm:cxn modelId="{A9AC4F19-E5F7-47AD-9E89-39BCC03487C2}" type="presOf" srcId="{EC2F54B5-2EA8-4068-8579-9507384C2860}" destId="{4BCB5CA8-0A86-4FAB-A79E-69E97C683BAF}" srcOrd="0" destOrd="0" presId="urn:microsoft.com/office/officeart/2005/8/layout/radial5"/>
    <dgm:cxn modelId="{93B61F91-9CDE-4FAD-A897-F2AFBCF7D6AF}" type="presOf" srcId="{D972C761-78D1-410E-AD44-CF0874F2C6F9}" destId="{7949250A-69C0-4444-B61D-B94B4A386D0C}" srcOrd="0" destOrd="0" presId="urn:microsoft.com/office/officeart/2005/8/layout/radial5"/>
    <dgm:cxn modelId="{FB8D344B-FCE3-4E67-8934-BA5BD218E2B7}" type="presOf" srcId="{7A8229C7-E77A-4B31-AEAC-F7308FBFDA10}" destId="{137BFE3F-F440-4F85-97BE-FA78F15C2AA3}" srcOrd="0" destOrd="0" presId="urn:microsoft.com/office/officeart/2005/8/layout/radial5"/>
    <dgm:cxn modelId="{1F576DB8-FDCD-4084-B53A-00EF50EB95EB}" type="presOf" srcId="{BE17FA90-0626-423F-B1CF-EE1270AED62F}" destId="{F5E18C75-F552-42BB-89D1-EE3D43B4A328}" srcOrd="0" destOrd="0" presId="urn:microsoft.com/office/officeart/2005/8/layout/radial5"/>
    <dgm:cxn modelId="{833B69EC-FCAE-4B35-9C1C-29931F67D3E7}" srcId="{5481971E-3223-4BD6-9A66-84A947BB33FF}" destId="{95F4CD9B-A188-41D0-88B5-3A29A94D0089}" srcOrd="2" destOrd="0" parTransId="{156D0DE7-180A-44BD-A456-4A3944333502}" sibTransId="{27E60795-0CFB-42B6-8A75-46E9D5CF063B}"/>
    <dgm:cxn modelId="{87ABCC27-AF88-4423-A829-C2CDC878B801}" type="presOf" srcId="{491C13F5-B746-40C7-9236-E622C6F28E56}" destId="{213725D6-2366-4200-B193-CBDB8FA45949}" srcOrd="1" destOrd="0" presId="urn:microsoft.com/office/officeart/2005/8/layout/radial5"/>
    <dgm:cxn modelId="{0377269B-721C-40ED-96DC-0DC31B8844EB}" srcId="{5481971E-3223-4BD6-9A66-84A947BB33FF}" destId="{1F31B7E4-0348-4C06-BBED-BFEBB0E59C51}" srcOrd="3" destOrd="0" parTransId="{491C13F5-B746-40C7-9236-E622C6F28E56}" sibTransId="{A0FE48EF-93B2-41FB-A490-5EAF963816FC}"/>
    <dgm:cxn modelId="{F1323CC8-CD7E-4304-8D50-3A06F051E930}" type="presOf" srcId="{95F4CD9B-A188-41D0-88B5-3A29A94D0089}" destId="{1D481FB5-8785-4F1F-9B5B-4BEAE93ADFD1}" srcOrd="0" destOrd="0" presId="urn:microsoft.com/office/officeart/2005/8/layout/radial5"/>
    <dgm:cxn modelId="{0BC60718-1736-4CFA-A0BC-CABEA5B8F5DF}" type="presOf" srcId="{5481971E-3223-4BD6-9A66-84A947BB33FF}" destId="{1A3F9DCC-7C26-4E0F-92F6-E996571DD941}" srcOrd="0" destOrd="0" presId="urn:microsoft.com/office/officeart/2005/8/layout/radial5"/>
    <dgm:cxn modelId="{4C170E61-C685-498E-9B6D-9D5E6E8AC0E1}" type="presOf" srcId="{4986AB96-F397-4A69-A4FE-270F3C0D7388}" destId="{F5476F5E-7FFD-4818-9E01-73B4FC276C6D}" srcOrd="0" destOrd="0" presId="urn:microsoft.com/office/officeart/2005/8/layout/radial5"/>
    <dgm:cxn modelId="{BFE77504-E8AE-497F-A47F-2C2468A2B37D}" srcId="{EC2F54B5-2EA8-4068-8579-9507384C2860}" destId="{5481971E-3223-4BD6-9A66-84A947BB33FF}" srcOrd="0" destOrd="0" parTransId="{3D497A9E-59DA-4C8D-A439-2EA51EFD1CD3}" sibTransId="{A347D21E-BF0B-44C4-B5D8-0B5DEF4E1D81}"/>
    <dgm:cxn modelId="{6044F473-E5C4-4EDC-942F-44859B307292}" type="presOf" srcId="{491C13F5-B746-40C7-9236-E622C6F28E56}" destId="{1FBBAB57-19FE-4AFA-9C73-1DBE2667BC98}" srcOrd="0" destOrd="0" presId="urn:microsoft.com/office/officeart/2005/8/layout/radial5"/>
    <dgm:cxn modelId="{722C32BF-106B-41E9-BE5A-BA4FDDFF8583}" type="presOf" srcId="{156D0DE7-180A-44BD-A456-4A3944333502}" destId="{26DFCE4F-F865-4DFE-8BBB-E85F8250FBB2}" srcOrd="1" destOrd="0" presId="urn:microsoft.com/office/officeart/2005/8/layout/radial5"/>
    <dgm:cxn modelId="{FFEEC2DC-4813-4C90-B605-8D38C21D34B7}" type="presOf" srcId="{1F31B7E4-0348-4C06-BBED-BFEBB0E59C51}" destId="{37AD4A6B-6616-4F70-9BC0-2279CEE6D9FE}" srcOrd="0" destOrd="0" presId="urn:microsoft.com/office/officeart/2005/8/layout/radial5"/>
    <dgm:cxn modelId="{76D33157-104F-470B-ACD3-BD71709862CA}" type="presOf" srcId="{156D0DE7-180A-44BD-A456-4A3944333502}" destId="{A2FB89C3-5D42-4D7D-9AC5-A4C4676F6CE9}" srcOrd="0" destOrd="0" presId="urn:microsoft.com/office/officeart/2005/8/layout/radial5"/>
    <dgm:cxn modelId="{8A79B782-DA9D-4D0C-9311-4709E1E7583B}" type="presOf" srcId="{BE17FA90-0626-423F-B1CF-EE1270AED62F}" destId="{284ED47F-25F3-4845-B134-D6C9A5C7C1CD}" srcOrd="1" destOrd="0" presId="urn:microsoft.com/office/officeart/2005/8/layout/radial5"/>
    <dgm:cxn modelId="{0862E54A-903A-4F28-8239-3C4990CF3630}" type="presOf" srcId="{8777AD6B-B148-4AED-A44E-97767A853C5D}" destId="{05F6860D-DC42-4738-9DDD-47F1A2679C90}" srcOrd="0" destOrd="0" presId="urn:microsoft.com/office/officeart/2005/8/layout/radial5"/>
    <dgm:cxn modelId="{A39EFD08-8F8F-42AB-8E56-F4EE8CDBDED4}" type="presOf" srcId="{65FE9D04-2586-4727-B1B8-4CCD050C9699}" destId="{35AA5E61-888E-416E-B9A0-CB483D596AB7}" srcOrd="1" destOrd="0" presId="urn:microsoft.com/office/officeart/2005/8/layout/radial5"/>
    <dgm:cxn modelId="{75847F62-456B-46DD-86DA-3FE9B251D3B7}" srcId="{5481971E-3223-4BD6-9A66-84A947BB33FF}" destId="{7A8229C7-E77A-4B31-AEAC-F7308FBFDA10}" srcOrd="0" destOrd="0" parTransId="{E4DD8DDC-F844-4C93-9131-2B1F8D46678B}" sibTransId="{C94BA9FC-2067-4129-82A9-9436C214640C}"/>
    <dgm:cxn modelId="{253CD3EB-CE96-4400-8BBF-DF4DAE396964}" type="presOf" srcId="{25EC412F-5454-4935-9BF5-F368235E7BAA}" destId="{A441F122-ECE2-4148-9AA3-9442FF1B2454}" srcOrd="0" destOrd="0" presId="urn:microsoft.com/office/officeart/2005/8/layout/radial5"/>
    <dgm:cxn modelId="{15DAAEF0-4CC2-47FA-AE70-BD1384997665}" type="presParOf" srcId="{4BCB5CA8-0A86-4FAB-A79E-69E97C683BAF}" destId="{1A3F9DCC-7C26-4E0F-92F6-E996571DD941}" srcOrd="0" destOrd="0" presId="urn:microsoft.com/office/officeart/2005/8/layout/radial5"/>
    <dgm:cxn modelId="{751DBD07-E127-4969-AB33-D4F8A98849C6}" type="presParOf" srcId="{4BCB5CA8-0A86-4FAB-A79E-69E97C683BAF}" destId="{183D6A38-2439-414D-8A69-D3B35F98BD6E}" srcOrd="1" destOrd="0" presId="urn:microsoft.com/office/officeart/2005/8/layout/radial5"/>
    <dgm:cxn modelId="{BFB89255-E773-4785-B18D-C8DCB5C07BB8}" type="presParOf" srcId="{183D6A38-2439-414D-8A69-D3B35F98BD6E}" destId="{AF64CCC2-5AFD-444A-BED2-2E89A9D1D985}" srcOrd="0" destOrd="0" presId="urn:microsoft.com/office/officeart/2005/8/layout/radial5"/>
    <dgm:cxn modelId="{7B954E87-A613-4BB0-981D-FFF611E4EE85}" type="presParOf" srcId="{4BCB5CA8-0A86-4FAB-A79E-69E97C683BAF}" destId="{137BFE3F-F440-4F85-97BE-FA78F15C2AA3}" srcOrd="2" destOrd="0" presId="urn:microsoft.com/office/officeart/2005/8/layout/radial5"/>
    <dgm:cxn modelId="{A9E89BC6-C792-4D37-BBC8-EDE67053526E}" type="presParOf" srcId="{4BCB5CA8-0A86-4FAB-A79E-69E97C683BAF}" destId="{F5E18C75-F552-42BB-89D1-EE3D43B4A328}" srcOrd="3" destOrd="0" presId="urn:microsoft.com/office/officeart/2005/8/layout/radial5"/>
    <dgm:cxn modelId="{0774E97A-546E-4BF7-9222-0A1BC2EA5E31}" type="presParOf" srcId="{F5E18C75-F552-42BB-89D1-EE3D43B4A328}" destId="{284ED47F-25F3-4845-B134-D6C9A5C7C1CD}" srcOrd="0" destOrd="0" presId="urn:microsoft.com/office/officeart/2005/8/layout/radial5"/>
    <dgm:cxn modelId="{5515C9E1-37A1-41FD-A165-0FC776672759}" type="presParOf" srcId="{4BCB5CA8-0A86-4FAB-A79E-69E97C683BAF}" destId="{7949250A-69C0-4444-B61D-B94B4A386D0C}" srcOrd="4" destOrd="0" presId="urn:microsoft.com/office/officeart/2005/8/layout/radial5"/>
    <dgm:cxn modelId="{F5429CCC-8826-45B1-B0D4-FE9CD02C2C70}" type="presParOf" srcId="{4BCB5CA8-0A86-4FAB-A79E-69E97C683BAF}" destId="{A2FB89C3-5D42-4D7D-9AC5-A4C4676F6CE9}" srcOrd="5" destOrd="0" presId="urn:microsoft.com/office/officeart/2005/8/layout/radial5"/>
    <dgm:cxn modelId="{88BA480D-54C9-4CE4-B5E0-0BE59C7646FD}" type="presParOf" srcId="{A2FB89C3-5D42-4D7D-9AC5-A4C4676F6CE9}" destId="{26DFCE4F-F865-4DFE-8BBB-E85F8250FBB2}" srcOrd="0" destOrd="0" presId="urn:microsoft.com/office/officeart/2005/8/layout/radial5"/>
    <dgm:cxn modelId="{4A351FEF-4058-4241-99E0-CA627C747FAC}" type="presParOf" srcId="{4BCB5CA8-0A86-4FAB-A79E-69E97C683BAF}" destId="{1D481FB5-8785-4F1F-9B5B-4BEAE93ADFD1}" srcOrd="6" destOrd="0" presId="urn:microsoft.com/office/officeart/2005/8/layout/radial5"/>
    <dgm:cxn modelId="{B87D4E19-F687-45AE-8CCD-E296B4F7C990}" type="presParOf" srcId="{4BCB5CA8-0A86-4FAB-A79E-69E97C683BAF}" destId="{1FBBAB57-19FE-4AFA-9C73-1DBE2667BC98}" srcOrd="7" destOrd="0" presId="urn:microsoft.com/office/officeart/2005/8/layout/radial5"/>
    <dgm:cxn modelId="{317D1741-881A-41B9-A191-E9018462AC11}" type="presParOf" srcId="{1FBBAB57-19FE-4AFA-9C73-1DBE2667BC98}" destId="{213725D6-2366-4200-B193-CBDB8FA45949}" srcOrd="0" destOrd="0" presId="urn:microsoft.com/office/officeart/2005/8/layout/radial5"/>
    <dgm:cxn modelId="{5761AE91-CF87-4E6E-962E-ED00A83F029A}" type="presParOf" srcId="{4BCB5CA8-0A86-4FAB-A79E-69E97C683BAF}" destId="{37AD4A6B-6616-4F70-9BC0-2279CEE6D9FE}" srcOrd="8" destOrd="0" presId="urn:microsoft.com/office/officeart/2005/8/layout/radial5"/>
    <dgm:cxn modelId="{7DC4A45E-F00B-4543-AB53-49D300149306}" type="presParOf" srcId="{4BCB5CA8-0A86-4FAB-A79E-69E97C683BAF}" destId="{05F6860D-DC42-4738-9DDD-47F1A2679C90}" srcOrd="9" destOrd="0" presId="urn:microsoft.com/office/officeart/2005/8/layout/radial5"/>
    <dgm:cxn modelId="{C47A7259-E58C-4B2B-9DC9-D837806D33D5}" type="presParOf" srcId="{05F6860D-DC42-4738-9DDD-47F1A2679C90}" destId="{5BE00980-6F59-4676-9A5F-D7C35A8FBFEF}" srcOrd="0" destOrd="0" presId="urn:microsoft.com/office/officeart/2005/8/layout/radial5"/>
    <dgm:cxn modelId="{C07FB8D2-02C9-4539-8C63-8118D68C6195}" type="presParOf" srcId="{4BCB5CA8-0A86-4FAB-A79E-69E97C683BAF}" destId="{F5476F5E-7FFD-4818-9E01-73B4FC276C6D}" srcOrd="10" destOrd="0" presId="urn:microsoft.com/office/officeart/2005/8/layout/radial5"/>
    <dgm:cxn modelId="{A051D2A0-0920-4323-848D-52BDD3FA7956}" type="presParOf" srcId="{4BCB5CA8-0A86-4FAB-A79E-69E97C683BAF}" destId="{46EDE8A5-6ABF-42B9-AAB7-81816FDD27C2}" srcOrd="11" destOrd="0" presId="urn:microsoft.com/office/officeart/2005/8/layout/radial5"/>
    <dgm:cxn modelId="{16C901F6-9DBC-4D49-BE59-81CD30DE0470}" type="presParOf" srcId="{46EDE8A5-6ABF-42B9-AAB7-81816FDD27C2}" destId="{35AA5E61-888E-416E-B9A0-CB483D596AB7}" srcOrd="0" destOrd="0" presId="urn:microsoft.com/office/officeart/2005/8/layout/radial5"/>
    <dgm:cxn modelId="{A375D1B3-A448-49E5-9802-FB64A60B04CC}" type="presParOf" srcId="{4BCB5CA8-0A86-4FAB-A79E-69E97C683BAF}" destId="{A441F122-ECE2-4148-9AA3-9442FF1B245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2F54B5-2EA8-4068-8579-9507384C2860}" type="doc">
      <dgm:prSet loTypeId="urn:microsoft.com/office/officeart/2005/8/layout/radial5" loCatId="cycl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481971E-3223-4BD6-9A66-84A947BB33FF}">
      <dgm:prSet phldrT="[Text]"/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অবস্তুগত বা অদৃশ্যমান</a:t>
          </a:r>
          <a:endParaRPr lang="en-US" dirty="0"/>
        </a:p>
      </dgm:t>
    </dgm:pt>
    <dgm:pt modelId="{3D497A9E-59DA-4C8D-A439-2EA51EFD1CD3}" type="parTrans" cxnId="{BFE77504-E8AE-497F-A47F-2C2468A2B37D}">
      <dgm:prSet/>
      <dgm:spPr/>
      <dgm:t>
        <a:bodyPr/>
        <a:lstStyle/>
        <a:p>
          <a:endParaRPr lang="en-US"/>
        </a:p>
      </dgm:t>
    </dgm:pt>
    <dgm:pt modelId="{A347D21E-BF0B-44C4-B5D8-0B5DEF4E1D81}" type="sibTrans" cxnId="{BFE77504-E8AE-497F-A47F-2C2468A2B37D}">
      <dgm:prSet/>
      <dgm:spPr/>
      <dgm:t>
        <a:bodyPr/>
        <a:lstStyle/>
        <a:p>
          <a:endParaRPr lang="en-US"/>
        </a:p>
      </dgm:t>
    </dgm:pt>
    <dgm:pt modelId="{7A8229C7-E77A-4B31-AEAC-F7308FBFDA10}">
      <dgm:prSet phldrT="[Text]" custT="1"/>
      <dgm:spPr/>
      <dgm:t>
        <a:bodyPr/>
        <a:lstStyle/>
        <a:p>
          <a:r>
            <a:rPr lang="bn-BD" sz="4400" dirty="0" smtClean="0">
              <a:latin typeface="NikoshBAN" pitchFamily="2" charset="0"/>
              <a:cs typeface="NikoshBAN" pitchFamily="2" charset="0"/>
            </a:rPr>
            <a:t>জ্ঞান</a:t>
          </a:r>
          <a:endParaRPr lang="en-US" sz="4400" dirty="0">
            <a:latin typeface="NikoshBAN" pitchFamily="2" charset="0"/>
            <a:cs typeface="NikoshBAN" pitchFamily="2" charset="0"/>
          </a:endParaRPr>
        </a:p>
      </dgm:t>
    </dgm:pt>
    <dgm:pt modelId="{E4DD8DDC-F844-4C93-9131-2B1F8D46678B}" type="parTrans" cxnId="{75847F62-456B-46DD-86DA-3FE9B251D3B7}">
      <dgm:prSet/>
      <dgm:spPr/>
      <dgm:t>
        <a:bodyPr/>
        <a:lstStyle/>
        <a:p>
          <a:endParaRPr lang="en-US"/>
        </a:p>
      </dgm:t>
    </dgm:pt>
    <dgm:pt modelId="{C94BA9FC-2067-4129-82A9-9436C214640C}" type="sibTrans" cxnId="{75847F62-456B-46DD-86DA-3FE9B251D3B7}">
      <dgm:prSet/>
      <dgm:spPr/>
      <dgm:t>
        <a:bodyPr/>
        <a:lstStyle/>
        <a:p>
          <a:endParaRPr lang="en-US"/>
        </a:p>
      </dgm:t>
    </dgm:pt>
    <dgm:pt modelId="{D972C761-78D1-410E-AD44-CF0874F2C6F9}">
      <dgm:prSet phldrT="[Text]" custT="1"/>
      <dgm:spPr/>
      <dgm:t>
        <a:bodyPr/>
        <a:lstStyle/>
        <a:p>
          <a:r>
            <a:rPr lang="bn-BD" sz="2400" dirty="0" smtClean="0">
              <a:latin typeface="NikoshBAN" pitchFamily="2" charset="0"/>
              <a:cs typeface="NikoshBAN" pitchFamily="2" charset="0"/>
            </a:rPr>
            <a:t>মনোভাব ও দৃষ্টিভঙ্গি </a:t>
          </a:r>
          <a:r>
            <a:rPr lang="bn-BD" sz="2400" dirty="0" smtClean="0"/>
            <a:t> </a:t>
          </a:r>
          <a:r>
            <a:rPr lang="bn-BD" sz="25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 </a:t>
          </a:r>
          <a:endParaRPr lang="en-US" sz="2500" dirty="0"/>
        </a:p>
      </dgm:t>
    </dgm:pt>
    <dgm:pt modelId="{BE17FA90-0626-423F-B1CF-EE1270AED62F}" type="parTrans" cxnId="{6E69FFF3-225A-4B36-9A81-01AEA791DE55}">
      <dgm:prSet/>
      <dgm:spPr/>
      <dgm:t>
        <a:bodyPr/>
        <a:lstStyle/>
        <a:p>
          <a:endParaRPr lang="en-US"/>
        </a:p>
      </dgm:t>
    </dgm:pt>
    <dgm:pt modelId="{506F2A93-C5BE-4BC4-AE9F-4DA5A7D7FC38}" type="sibTrans" cxnId="{6E69FFF3-225A-4B36-9A81-01AEA791DE55}">
      <dgm:prSet/>
      <dgm:spPr/>
      <dgm:t>
        <a:bodyPr/>
        <a:lstStyle/>
        <a:p>
          <a:endParaRPr lang="en-US"/>
        </a:p>
      </dgm:t>
    </dgm:pt>
    <dgm:pt modelId="{95F4CD9B-A188-41D0-88B5-3A29A94D0089}">
      <dgm:prSet phldrT="[Text]" custT="1"/>
      <dgm:spPr/>
      <dgm:t>
        <a:bodyPr/>
        <a:lstStyle/>
        <a:p>
          <a:r>
            <a:rPr lang="bn-BD" sz="2400" dirty="0" smtClean="0">
              <a:latin typeface="NikoshBAN" pitchFamily="2" charset="0"/>
              <a:cs typeface="NikoshBAN" pitchFamily="2" charset="0"/>
            </a:rPr>
            <a:t>ধর্মীয় বিশ্বাস ও নীতিবোধ </a:t>
          </a:r>
          <a:r>
            <a:rPr lang="bn-BD" sz="2400" dirty="0" smtClean="0"/>
            <a:t> </a:t>
          </a:r>
          <a:r>
            <a:rPr lang="bn-BD" sz="18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 </a:t>
          </a:r>
          <a:endParaRPr lang="en-US" sz="1800" dirty="0"/>
        </a:p>
      </dgm:t>
    </dgm:pt>
    <dgm:pt modelId="{156D0DE7-180A-44BD-A456-4A3944333502}" type="parTrans" cxnId="{833B69EC-FCAE-4B35-9C1C-29931F67D3E7}">
      <dgm:prSet/>
      <dgm:spPr/>
      <dgm:t>
        <a:bodyPr/>
        <a:lstStyle/>
        <a:p>
          <a:endParaRPr lang="en-US"/>
        </a:p>
      </dgm:t>
    </dgm:pt>
    <dgm:pt modelId="{27E60795-0CFB-42B6-8A75-46E9D5CF063B}" type="sibTrans" cxnId="{833B69EC-FCAE-4B35-9C1C-29931F67D3E7}">
      <dgm:prSet/>
      <dgm:spPr/>
      <dgm:t>
        <a:bodyPr/>
        <a:lstStyle/>
        <a:p>
          <a:endParaRPr lang="en-US"/>
        </a:p>
      </dgm:t>
    </dgm:pt>
    <dgm:pt modelId="{1F31B7E4-0348-4C06-BBED-BFEBB0E59C51}">
      <dgm:prSet phldrT="[Text]" custT="1"/>
      <dgm:spPr/>
      <dgm:t>
        <a:bodyPr/>
        <a:lstStyle/>
        <a:p>
          <a:r>
            <a:rPr lang="bn-BD" sz="3600" dirty="0" smtClean="0">
              <a:latin typeface="NikoshBAN" pitchFamily="2" charset="0"/>
              <a:cs typeface="NikoshBAN" pitchFamily="2" charset="0"/>
            </a:rPr>
            <a:t>ভাষা</a:t>
          </a:r>
          <a:r>
            <a:rPr lang="bn-BD" sz="3200" dirty="0" smtClean="0">
              <a:latin typeface="NikoshBAN" pitchFamily="2" charset="0"/>
              <a:cs typeface="NikoshBAN" pitchFamily="2" charset="0"/>
            </a:rPr>
            <a:t> </a:t>
          </a:r>
          <a:endParaRPr lang="en-US" sz="3200" dirty="0"/>
        </a:p>
      </dgm:t>
    </dgm:pt>
    <dgm:pt modelId="{491C13F5-B746-40C7-9236-E622C6F28E56}" type="parTrans" cxnId="{0377269B-721C-40ED-96DC-0DC31B8844EB}">
      <dgm:prSet/>
      <dgm:spPr/>
      <dgm:t>
        <a:bodyPr/>
        <a:lstStyle/>
        <a:p>
          <a:endParaRPr lang="en-US"/>
        </a:p>
      </dgm:t>
    </dgm:pt>
    <dgm:pt modelId="{A0FE48EF-93B2-41FB-A490-5EAF963816FC}" type="sibTrans" cxnId="{0377269B-721C-40ED-96DC-0DC31B8844EB}">
      <dgm:prSet/>
      <dgm:spPr/>
      <dgm:t>
        <a:bodyPr/>
        <a:lstStyle/>
        <a:p>
          <a:endParaRPr lang="en-US"/>
        </a:p>
      </dgm:t>
    </dgm:pt>
    <dgm:pt modelId="{4986AB96-F397-4A69-A4FE-270F3C0D7388}">
      <dgm:prSet phldrT="[Text]" custT="1"/>
      <dgm:spPr/>
      <dgm:t>
        <a:bodyPr/>
        <a:lstStyle/>
        <a:p>
          <a:r>
            <a:rPr lang="bn-BD" sz="3200" dirty="0" smtClean="0">
              <a:latin typeface="NikoshBAN" pitchFamily="2" charset="0"/>
              <a:cs typeface="NikoshBAN" pitchFamily="2" charset="0"/>
            </a:rPr>
            <a:t>বর্ণমালা</a:t>
          </a:r>
          <a:endParaRPr lang="en-US" sz="3200" dirty="0">
            <a:latin typeface="NikoshBAN" pitchFamily="2" charset="0"/>
            <a:cs typeface="NikoshBAN" pitchFamily="2" charset="0"/>
          </a:endParaRPr>
        </a:p>
      </dgm:t>
    </dgm:pt>
    <dgm:pt modelId="{8777AD6B-B148-4AED-A44E-97767A853C5D}" type="parTrans" cxnId="{95EE5730-D51F-4C0E-8898-BBC54D3D54BF}">
      <dgm:prSet/>
      <dgm:spPr/>
      <dgm:t>
        <a:bodyPr/>
        <a:lstStyle/>
        <a:p>
          <a:endParaRPr lang="en-US"/>
        </a:p>
      </dgm:t>
    </dgm:pt>
    <dgm:pt modelId="{A0FCE2C9-57EA-4EA8-9187-DC83279E2A12}" type="sibTrans" cxnId="{95EE5730-D51F-4C0E-8898-BBC54D3D54BF}">
      <dgm:prSet/>
      <dgm:spPr/>
      <dgm:t>
        <a:bodyPr/>
        <a:lstStyle/>
        <a:p>
          <a:endParaRPr lang="en-US"/>
        </a:p>
      </dgm:t>
    </dgm:pt>
    <dgm:pt modelId="{25EC412F-5454-4935-9BF5-F368235E7BAA}">
      <dgm:prSet custT="1"/>
      <dgm:spPr/>
      <dgm:t>
        <a:bodyPr/>
        <a:lstStyle/>
        <a:p>
          <a:r>
            <a:rPr lang="bn-BD" sz="2800" dirty="0" smtClean="0">
              <a:latin typeface="NikoshBAN" pitchFamily="2" charset="0"/>
              <a:cs typeface="NikoshBAN" pitchFamily="2" charset="0"/>
            </a:rPr>
            <a:t>শিল্পকলা</a:t>
          </a:r>
          <a:endParaRPr lang="en-US" sz="2800" b="1" dirty="0">
            <a:latin typeface="NikoshBAN" pitchFamily="2" charset="0"/>
            <a:cs typeface="NikoshBAN" pitchFamily="2" charset="0"/>
          </a:endParaRPr>
        </a:p>
      </dgm:t>
    </dgm:pt>
    <dgm:pt modelId="{65FE9D04-2586-4727-B1B8-4CCD050C9699}" type="parTrans" cxnId="{6A80B01E-873A-4E5D-91B8-CEFF914F2102}">
      <dgm:prSet/>
      <dgm:spPr/>
      <dgm:t>
        <a:bodyPr/>
        <a:lstStyle/>
        <a:p>
          <a:endParaRPr lang="en-US"/>
        </a:p>
      </dgm:t>
    </dgm:pt>
    <dgm:pt modelId="{63C06F1F-BE6B-49EB-AA02-98A7EDED6427}" type="sibTrans" cxnId="{6A80B01E-873A-4E5D-91B8-CEFF914F2102}">
      <dgm:prSet/>
      <dgm:spPr/>
      <dgm:t>
        <a:bodyPr/>
        <a:lstStyle/>
        <a:p>
          <a:endParaRPr lang="en-US"/>
        </a:p>
      </dgm:t>
    </dgm:pt>
    <dgm:pt modelId="{77A05EDF-F7E1-459E-87F4-E533BDF6406C}">
      <dgm:prSet/>
      <dgm:spPr/>
      <dgm:t>
        <a:bodyPr/>
        <a:lstStyle/>
        <a:p>
          <a:r>
            <a:rPr lang="bn-BD" smtClean="0">
              <a:latin typeface="NikoshBAN" pitchFamily="2" charset="0"/>
              <a:cs typeface="NikoshBAN" pitchFamily="2" charset="0"/>
            </a:rPr>
            <a:t>সাহিত্য</a:t>
          </a:r>
          <a:endParaRPr lang="en-US"/>
        </a:p>
      </dgm:t>
    </dgm:pt>
    <dgm:pt modelId="{180F027B-230F-41A8-8872-289AB1E5BEC0}" type="parTrans" cxnId="{E00D2009-7EFC-4C0A-A4C5-F8F72A1101BD}">
      <dgm:prSet/>
      <dgm:spPr/>
      <dgm:t>
        <a:bodyPr/>
        <a:lstStyle/>
        <a:p>
          <a:endParaRPr lang="en-US"/>
        </a:p>
      </dgm:t>
    </dgm:pt>
    <dgm:pt modelId="{198F7A60-6997-422C-AF98-7E77F241E953}" type="sibTrans" cxnId="{E00D2009-7EFC-4C0A-A4C5-F8F72A1101BD}">
      <dgm:prSet/>
      <dgm:spPr/>
      <dgm:t>
        <a:bodyPr/>
        <a:lstStyle/>
        <a:p>
          <a:endParaRPr lang="en-US"/>
        </a:p>
      </dgm:t>
    </dgm:pt>
    <dgm:pt modelId="{853A9F8A-6D95-4D1F-AA91-07A9DB95630A}">
      <dgm:prSet/>
      <dgm:spPr/>
      <dgm:t>
        <a:bodyPr/>
        <a:lstStyle/>
        <a:p>
          <a:r>
            <a:rPr lang="bn-BD" smtClean="0">
              <a:latin typeface="NikoshBAN" pitchFamily="2" charset="0"/>
              <a:cs typeface="NikoshBAN" pitchFamily="2" charset="0"/>
            </a:rPr>
            <a:t>সংগীত</a:t>
          </a:r>
          <a:endParaRPr lang="en-US"/>
        </a:p>
      </dgm:t>
    </dgm:pt>
    <dgm:pt modelId="{7A6500A2-B9F2-47D4-923B-EADEC39EE405}" type="parTrans" cxnId="{E386BDF6-E460-4500-8A37-64D684F11F4C}">
      <dgm:prSet/>
      <dgm:spPr/>
      <dgm:t>
        <a:bodyPr/>
        <a:lstStyle/>
        <a:p>
          <a:endParaRPr lang="en-US"/>
        </a:p>
      </dgm:t>
    </dgm:pt>
    <dgm:pt modelId="{A22C6B82-762A-4AAD-A82C-FF4586EFE406}" type="sibTrans" cxnId="{E386BDF6-E460-4500-8A37-64D684F11F4C}">
      <dgm:prSet/>
      <dgm:spPr/>
      <dgm:t>
        <a:bodyPr/>
        <a:lstStyle/>
        <a:p>
          <a:endParaRPr lang="en-US"/>
        </a:p>
      </dgm:t>
    </dgm:pt>
    <dgm:pt modelId="{4BCB5CA8-0A86-4FAB-A79E-69E97C683BAF}" type="pres">
      <dgm:prSet presAssocID="{EC2F54B5-2EA8-4068-8579-9507384C286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3F9DCC-7C26-4E0F-92F6-E996571DD941}" type="pres">
      <dgm:prSet presAssocID="{5481971E-3223-4BD6-9A66-84A947BB33FF}" presName="centerShape" presStyleLbl="node0" presStyleIdx="0" presStyleCnt="1"/>
      <dgm:spPr/>
      <dgm:t>
        <a:bodyPr/>
        <a:lstStyle/>
        <a:p>
          <a:endParaRPr lang="en-US"/>
        </a:p>
      </dgm:t>
    </dgm:pt>
    <dgm:pt modelId="{183D6A38-2439-414D-8A69-D3B35F98BD6E}" type="pres">
      <dgm:prSet presAssocID="{E4DD8DDC-F844-4C93-9131-2B1F8D46678B}" presName="parTrans" presStyleLbl="sibTrans2D1" presStyleIdx="0" presStyleCnt="8"/>
      <dgm:spPr/>
      <dgm:t>
        <a:bodyPr/>
        <a:lstStyle/>
        <a:p>
          <a:endParaRPr lang="en-US"/>
        </a:p>
      </dgm:t>
    </dgm:pt>
    <dgm:pt modelId="{AF64CCC2-5AFD-444A-BED2-2E89A9D1D985}" type="pres">
      <dgm:prSet presAssocID="{E4DD8DDC-F844-4C93-9131-2B1F8D46678B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137BFE3F-F440-4F85-97BE-FA78F15C2AA3}" type="pres">
      <dgm:prSet presAssocID="{7A8229C7-E77A-4B31-AEAC-F7308FBFDA1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18C75-F552-42BB-89D1-EE3D43B4A328}" type="pres">
      <dgm:prSet presAssocID="{BE17FA90-0626-423F-B1CF-EE1270AED62F}" presName="parTrans" presStyleLbl="sibTrans2D1" presStyleIdx="1" presStyleCnt="8"/>
      <dgm:spPr/>
      <dgm:t>
        <a:bodyPr/>
        <a:lstStyle/>
        <a:p>
          <a:endParaRPr lang="en-US"/>
        </a:p>
      </dgm:t>
    </dgm:pt>
    <dgm:pt modelId="{284ED47F-25F3-4845-B134-D6C9A5C7C1CD}" type="pres">
      <dgm:prSet presAssocID="{BE17FA90-0626-423F-B1CF-EE1270AED62F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7949250A-69C0-4444-B61D-B94B4A386D0C}" type="pres">
      <dgm:prSet presAssocID="{D972C761-78D1-410E-AD44-CF0874F2C6F9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FB89C3-5D42-4D7D-9AC5-A4C4676F6CE9}" type="pres">
      <dgm:prSet presAssocID="{156D0DE7-180A-44BD-A456-4A3944333502}" presName="parTrans" presStyleLbl="sibTrans2D1" presStyleIdx="2" presStyleCnt="8"/>
      <dgm:spPr/>
      <dgm:t>
        <a:bodyPr/>
        <a:lstStyle/>
        <a:p>
          <a:endParaRPr lang="en-US"/>
        </a:p>
      </dgm:t>
    </dgm:pt>
    <dgm:pt modelId="{26DFCE4F-F865-4DFE-8BBB-E85F8250FBB2}" type="pres">
      <dgm:prSet presAssocID="{156D0DE7-180A-44BD-A456-4A3944333502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1D481FB5-8785-4F1F-9B5B-4BEAE93ADFD1}" type="pres">
      <dgm:prSet presAssocID="{95F4CD9B-A188-41D0-88B5-3A29A94D0089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BAB57-19FE-4AFA-9C73-1DBE2667BC98}" type="pres">
      <dgm:prSet presAssocID="{491C13F5-B746-40C7-9236-E622C6F28E56}" presName="parTrans" presStyleLbl="sibTrans2D1" presStyleIdx="3" presStyleCnt="8"/>
      <dgm:spPr/>
      <dgm:t>
        <a:bodyPr/>
        <a:lstStyle/>
        <a:p>
          <a:endParaRPr lang="en-US"/>
        </a:p>
      </dgm:t>
    </dgm:pt>
    <dgm:pt modelId="{213725D6-2366-4200-B193-CBDB8FA45949}" type="pres">
      <dgm:prSet presAssocID="{491C13F5-B746-40C7-9236-E622C6F28E56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37AD4A6B-6616-4F70-9BC0-2279CEE6D9FE}" type="pres">
      <dgm:prSet presAssocID="{1F31B7E4-0348-4C06-BBED-BFEBB0E59C5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6860D-DC42-4738-9DDD-47F1A2679C90}" type="pres">
      <dgm:prSet presAssocID="{8777AD6B-B148-4AED-A44E-97767A853C5D}" presName="parTrans" presStyleLbl="sibTrans2D1" presStyleIdx="4" presStyleCnt="8"/>
      <dgm:spPr/>
      <dgm:t>
        <a:bodyPr/>
        <a:lstStyle/>
        <a:p>
          <a:endParaRPr lang="en-US"/>
        </a:p>
      </dgm:t>
    </dgm:pt>
    <dgm:pt modelId="{5BE00980-6F59-4676-9A5F-D7C35A8FBFEF}" type="pres">
      <dgm:prSet presAssocID="{8777AD6B-B148-4AED-A44E-97767A853C5D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F5476F5E-7FFD-4818-9E01-73B4FC276C6D}" type="pres">
      <dgm:prSet presAssocID="{4986AB96-F397-4A69-A4FE-270F3C0D7388}" presName="node" presStyleLbl="node1" presStyleIdx="4" presStyleCnt="8" custScaleX="118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DE8A5-6ABF-42B9-AAB7-81816FDD27C2}" type="pres">
      <dgm:prSet presAssocID="{65FE9D04-2586-4727-B1B8-4CCD050C9699}" presName="parTrans" presStyleLbl="sibTrans2D1" presStyleIdx="5" presStyleCnt="8"/>
      <dgm:spPr/>
      <dgm:t>
        <a:bodyPr/>
        <a:lstStyle/>
        <a:p>
          <a:endParaRPr lang="en-US"/>
        </a:p>
      </dgm:t>
    </dgm:pt>
    <dgm:pt modelId="{35AA5E61-888E-416E-B9A0-CB483D596AB7}" type="pres">
      <dgm:prSet presAssocID="{65FE9D04-2586-4727-B1B8-4CCD050C9699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A441F122-ECE2-4148-9AA3-9442FF1B2454}" type="pres">
      <dgm:prSet presAssocID="{25EC412F-5454-4935-9BF5-F368235E7BA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A89DA-A351-4D68-B776-AA1922CDA021}" type="pres">
      <dgm:prSet presAssocID="{180F027B-230F-41A8-8872-289AB1E5BEC0}" presName="parTrans" presStyleLbl="sibTrans2D1" presStyleIdx="6" presStyleCnt="8"/>
      <dgm:spPr/>
      <dgm:t>
        <a:bodyPr/>
        <a:lstStyle/>
        <a:p>
          <a:endParaRPr lang="en-US"/>
        </a:p>
      </dgm:t>
    </dgm:pt>
    <dgm:pt modelId="{A9DC68EF-F745-48CC-B864-E9015DB6BFF5}" type="pres">
      <dgm:prSet presAssocID="{180F027B-230F-41A8-8872-289AB1E5BEC0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56AC5443-F15E-417D-835F-E892C314DADB}" type="pres">
      <dgm:prSet presAssocID="{77A05EDF-F7E1-459E-87F4-E533BDF6406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63FFE6-4985-4590-A024-D7DED1F1151D}" type="pres">
      <dgm:prSet presAssocID="{7A6500A2-B9F2-47D4-923B-EADEC39EE405}" presName="parTrans" presStyleLbl="sibTrans2D1" presStyleIdx="7" presStyleCnt="8"/>
      <dgm:spPr/>
      <dgm:t>
        <a:bodyPr/>
        <a:lstStyle/>
        <a:p>
          <a:endParaRPr lang="en-US"/>
        </a:p>
      </dgm:t>
    </dgm:pt>
    <dgm:pt modelId="{2D3AA21E-8682-4DFC-8303-44EB46304F47}" type="pres">
      <dgm:prSet presAssocID="{7A6500A2-B9F2-47D4-923B-EADEC39EE405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F09974EB-BD89-4D2E-9819-AD88F95A1F67}" type="pres">
      <dgm:prSet presAssocID="{853A9F8A-6D95-4D1F-AA91-07A9DB95630A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B4D4F4-3F78-4BFA-A546-F07488B8F0A6}" type="presOf" srcId="{180F027B-230F-41A8-8872-289AB1E5BEC0}" destId="{E8AA89DA-A351-4D68-B776-AA1922CDA021}" srcOrd="0" destOrd="0" presId="urn:microsoft.com/office/officeart/2005/8/layout/radial5"/>
    <dgm:cxn modelId="{57BDDF1A-20DA-4B80-8E4C-2DAF260AADB1}" type="presOf" srcId="{25EC412F-5454-4935-9BF5-F368235E7BAA}" destId="{A441F122-ECE2-4148-9AA3-9442FF1B2454}" srcOrd="0" destOrd="0" presId="urn:microsoft.com/office/officeart/2005/8/layout/radial5"/>
    <dgm:cxn modelId="{E00D2009-7EFC-4C0A-A4C5-F8F72A1101BD}" srcId="{5481971E-3223-4BD6-9A66-84A947BB33FF}" destId="{77A05EDF-F7E1-459E-87F4-E533BDF6406C}" srcOrd="6" destOrd="0" parTransId="{180F027B-230F-41A8-8872-289AB1E5BEC0}" sibTransId="{198F7A60-6997-422C-AF98-7E77F241E953}"/>
    <dgm:cxn modelId="{6C249552-5060-4AB5-A89A-1C361DEB5304}" type="presOf" srcId="{7A6500A2-B9F2-47D4-923B-EADEC39EE405}" destId="{2D3AA21E-8682-4DFC-8303-44EB46304F47}" srcOrd="1" destOrd="0" presId="urn:microsoft.com/office/officeart/2005/8/layout/radial5"/>
    <dgm:cxn modelId="{75847F62-456B-46DD-86DA-3FE9B251D3B7}" srcId="{5481971E-3223-4BD6-9A66-84A947BB33FF}" destId="{7A8229C7-E77A-4B31-AEAC-F7308FBFDA10}" srcOrd="0" destOrd="0" parTransId="{E4DD8DDC-F844-4C93-9131-2B1F8D46678B}" sibTransId="{C94BA9FC-2067-4129-82A9-9436C214640C}"/>
    <dgm:cxn modelId="{CB4103E9-AD8A-4FDB-AE2E-2FE01FE91BFA}" type="presOf" srcId="{65FE9D04-2586-4727-B1B8-4CCD050C9699}" destId="{35AA5E61-888E-416E-B9A0-CB483D596AB7}" srcOrd="1" destOrd="0" presId="urn:microsoft.com/office/officeart/2005/8/layout/radial5"/>
    <dgm:cxn modelId="{E8E234D5-4A36-42E5-B5C5-155BE7DDC2D7}" type="presOf" srcId="{156D0DE7-180A-44BD-A456-4A3944333502}" destId="{A2FB89C3-5D42-4D7D-9AC5-A4C4676F6CE9}" srcOrd="0" destOrd="0" presId="urn:microsoft.com/office/officeart/2005/8/layout/radial5"/>
    <dgm:cxn modelId="{0377269B-721C-40ED-96DC-0DC31B8844EB}" srcId="{5481971E-3223-4BD6-9A66-84A947BB33FF}" destId="{1F31B7E4-0348-4C06-BBED-BFEBB0E59C51}" srcOrd="3" destOrd="0" parTransId="{491C13F5-B746-40C7-9236-E622C6F28E56}" sibTransId="{A0FE48EF-93B2-41FB-A490-5EAF963816FC}"/>
    <dgm:cxn modelId="{BFE77504-E8AE-497F-A47F-2C2468A2B37D}" srcId="{EC2F54B5-2EA8-4068-8579-9507384C2860}" destId="{5481971E-3223-4BD6-9A66-84A947BB33FF}" srcOrd="0" destOrd="0" parTransId="{3D497A9E-59DA-4C8D-A439-2EA51EFD1CD3}" sibTransId="{A347D21E-BF0B-44C4-B5D8-0B5DEF4E1D81}"/>
    <dgm:cxn modelId="{DE115FEC-30EA-40A1-8160-470DFF56377B}" type="presOf" srcId="{7A8229C7-E77A-4B31-AEAC-F7308FBFDA10}" destId="{137BFE3F-F440-4F85-97BE-FA78F15C2AA3}" srcOrd="0" destOrd="0" presId="urn:microsoft.com/office/officeart/2005/8/layout/radial5"/>
    <dgm:cxn modelId="{9565C19D-ECCD-4308-8853-F3E61C508B97}" type="presOf" srcId="{7A6500A2-B9F2-47D4-923B-EADEC39EE405}" destId="{3763FFE6-4985-4590-A024-D7DED1F1151D}" srcOrd="0" destOrd="0" presId="urn:microsoft.com/office/officeart/2005/8/layout/radial5"/>
    <dgm:cxn modelId="{D4AE5CD5-A8AD-475E-9860-A3D463B1FE3E}" type="presOf" srcId="{491C13F5-B746-40C7-9236-E622C6F28E56}" destId="{1FBBAB57-19FE-4AFA-9C73-1DBE2667BC98}" srcOrd="0" destOrd="0" presId="urn:microsoft.com/office/officeart/2005/8/layout/radial5"/>
    <dgm:cxn modelId="{95EE5730-D51F-4C0E-8898-BBC54D3D54BF}" srcId="{5481971E-3223-4BD6-9A66-84A947BB33FF}" destId="{4986AB96-F397-4A69-A4FE-270F3C0D7388}" srcOrd="4" destOrd="0" parTransId="{8777AD6B-B148-4AED-A44E-97767A853C5D}" sibTransId="{A0FCE2C9-57EA-4EA8-9187-DC83279E2A12}"/>
    <dgm:cxn modelId="{1E298D29-45D2-4EC2-9FA4-AF7A6EFDB5F4}" type="presOf" srcId="{156D0DE7-180A-44BD-A456-4A3944333502}" destId="{26DFCE4F-F865-4DFE-8BBB-E85F8250FBB2}" srcOrd="1" destOrd="0" presId="urn:microsoft.com/office/officeart/2005/8/layout/radial5"/>
    <dgm:cxn modelId="{833B69EC-FCAE-4B35-9C1C-29931F67D3E7}" srcId="{5481971E-3223-4BD6-9A66-84A947BB33FF}" destId="{95F4CD9B-A188-41D0-88B5-3A29A94D0089}" srcOrd="2" destOrd="0" parTransId="{156D0DE7-180A-44BD-A456-4A3944333502}" sibTransId="{27E60795-0CFB-42B6-8A75-46E9D5CF063B}"/>
    <dgm:cxn modelId="{E386BDF6-E460-4500-8A37-64D684F11F4C}" srcId="{5481971E-3223-4BD6-9A66-84A947BB33FF}" destId="{853A9F8A-6D95-4D1F-AA91-07A9DB95630A}" srcOrd="7" destOrd="0" parTransId="{7A6500A2-B9F2-47D4-923B-EADEC39EE405}" sibTransId="{A22C6B82-762A-4AAD-A82C-FF4586EFE406}"/>
    <dgm:cxn modelId="{D172CE68-9F09-449F-8E95-89C2D95DB01B}" type="presOf" srcId="{4986AB96-F397-4A69-A4FE-270F3C0D7388}" destId="{F5476F5E-7FFD-4818-9E01-73B4FC276C6D}" srcOrd="0" destOrd="0" presId="urn:microsoft.com/office/officeart/2005/8/layout/radial5"/>
    <dgm:cxn modelId="{1EC3AEDB-B861-425E-B03C-0C97B8E805B0}" type="presOf" srcId="{180F027B-230F-41A8-8872-289AB1E5BEC0}" destId="{A9DC68EF-F745-48CC-B864-E9015DB6BFF5}" srcOrd="1" destOrd="0" presId="urn:microsoft.com/office/officeart/2005/8/layout/radial5"/>
    <dgm:cxn modelId="{60240147-3227-4132-AFB8-F0B4213768AB}" type="presOf" srcId="{8777AD6B-B148-4AED-A44E-97767A853C5D}" destId="{5BE00980-6F59-4676-9A5F-D7C35A8FBFEF}" srcOrd="1" destOrd="0" presId="urn:microsoft.com/office/officeart/2005/8/layout/radial5"/>
    <dgm:cxn modelId="{014A030F-75A6-4DDB-AEF8-E2DF4CAA204E}" type="presOf" srcId="{5481971E-3223-4BD6-9A66-84A947BB33FF}" destId="{1A3F9DCC-7C26-4E0F-92F6-E996571DD941}" srcOrd="0" destOrd="0" presId="urn:microsoft.com/office/officeart/2005/8/layout/radial5"/>
    <dgm:cxn modelId="{405F0146-8EEE-4814-921D-5CDFE3A3AF52}" type="presOf" srcId="{853A9F8A-6D95-4D1F-AA91-07A9DB95630A}" destId="{F09974EB-BD89-4D2E-9819-AD88F95A1F67}" srcOrd="0" destOrd="0" presId="urn:microsoft.com/office/officeart/2005/8/layout/radial5"/>
    <dgm:cxn modelId="{91EB7E24-4455-4E94-8F51-053E864846D4}" type="presOf" srcId="{491C13F5-B746-40C7-9236-E622C6F28E56}" destId="{213725D6-2366-4200-B193-CBDB8FA45949}" srcOrd="1" destOrd="0" presId="urn:microsoft.com/office/officeart/2005/8/layout/radial5"/>
    <dgm:cxn modelId="{CC8FAACE-5411-45B0-89F5-B3B10FB180DB}" type="presOf" srcId="{EC2F54B5-2EA8-4068-8579-9507384C2860}" destId="{4BCB5CA8-0A86-4FAB-A79E-69E97C683BAF}" srcOrd="0" destOrd="0" presId="urn:microsoft.com/office/officeart/2005/8/layout/radial5"/>
    <dgm:cxn modelId="{6E69FFF3-225A-4B36-9A81-01AEA791DE55}" srcId="{5481971E-3223-4BD6-9A66-84A947BB33FF}" destId="{D972C761-78D1-410E-AD44-CF0874F2C6F9}" srcOrd="1" destOrd="0" parTransId="{BE17FA90-0626-423F-B1CF-EE1270AED62F}" sibTransId="{506F2A93-C5BE-4BC4-AE9F-4DA5A7D7FC38}"/>
    <dgm:cxn modelId="{C6278269-6B1C-4707-8161-4EC3E21DFF1A}" type="presOf" srcId="{65FE9D04-2586-4727-B1B8-4CCD050C9699}" destId="{46EDE8A5-6ABF-42B9-AAB7-81816FDD27C2}" srcOrd="0" destOrd="0" presId="urn:microsoft.com/office/officeart/2005/8/layout/radial5"/>
    <dgm:cxn modelId="{208F0DA8-2917-4158-8711-EC449A3E8508}" type="presOf" srcId="{95F4CD9B-A188-41D0-88B5-3A29A94D0089}" destId="{1D481FB5-8785-4F1F-9B5B-4BEAE93ADFD1}" srcOrd="0" destOrd="0" presId="urn:microsoft.com/office/officeart/2005/8/layout/radial5"/>
    <dgm:cxn modelId="{C92F34C0-32FE-40AD-9D17-67FF72A4739B}" type="presOf" srcId="{BE17FA90-0626-423F-B1CF-EE1270AED62F}" destId="{F5E18C75-F552-42BB-89D1-EE3D43B4A328}" srcOrd="0" destOrd="0" presId="urn:microsoft.com/office/officeart/2005/8/layout/radial5"/>
    <dgm:cxn modelId="{FE198822-6CBA-4A39-97E6-7D78B00BB176}" type="presOf" srcId="{E4DD8DDC-F844-4C93-9131-2B1F8D46678B}" destId="{AF64CCC2-5AFD-444A-BED2-2E89A9D1D985}" srcOrd="1" destOrd="0" presId="urn:microsoft.com/office/officeart/2005/8/layout/radial5"/>
    <dgm:cxn modelId="{6A80B01E-873A-4E5D-91B8-CEFF914F2102}" srcId="{5481971E-3223-4BD6-9A66-84A947BB33FF}" destId="{25EC412F-5454-4935-9BF5-F368235E7BAA}" srcOrd="5" destOrd="0" parTransId="{65FE9D04-2586-4727-B1B8-4CCD050C9699}" sibTransId="{63C06F1F-BE6B-49EB-AA02-98A7EDED6427}"/>
    <dgm:cxn modelId="{A2B42C94-8223-4AB1-B3D5-B054DF6A77A0}" type="presOf" srcId="{D972C761-78D1-410E-AD44-CF0874F2C6F9}" destId="{7949250A-69C0-4444-B61D-B94B4A386D0C}" srcOrd="0" destOrd="0" presId="urn:microsoft.com/office/officeart/2005/8/layout/radial5"/>
    <dgm:cxn modelId="{3D237E66-029A-41AE-A73A-DB6D70CF7610}" type="presOf" srcId="{BE17FA90-0626-423F-B1CF-EE1270AED62F}" destId="{284ED47F-25F3-4845-B134-D6C9A5C7C1CD}" srcOrd="1" destOrd="0" presId="urn:microsoft.com/office/officeart/2005/8/layout/radial5"/>
    <dgm:cxn modelId="{C7098918-E589-42DD-A45F-470379817413}" type="presOf" srcId="{8777AD6B-B148-4AED-A44E-97767A853C5D}" destId="{05F6860D-DC42-4738-9DDD-47F1A2679C90}" srcOrd="0" destOrd="0" presId="urn:microsoft.com/office/officeart/2005/8/layout/radial5"/>
    <dgm:cxn modelId="{B31ED8B9-F547-4162-B33C-5C0ADFD0990F}" type="presOf" srcId="{1F31B7E4-0348-4C06-BBED-BFEBB0E59C51}" destId="{37AD4A6B-6616-4F70-9BC0-2279CEE6D9FE}" srcOrd="0" destOrd="0" presId="urn:microsoft.com/office/officeart/2005/8/layout/radial5"/>
    <dgm:cxn modelId="{39A9115F-4DB9-4CD1-BEEA-42BAEA2D45D6}" type="presOf" srcId="{E4DD8DDC-F844-4C93-9131-2B1F8D46678B}" destId="{183D6A38-2439-414D-8A69-D3B35F98BD6E}" srcOrd="0" destOrd="0" presId="urn:microsoft.com/office/officeart/2005/8/layout/radial5"/>
    <dgm:cxn modelId="{4E79879A-B6F2-4D14-9F28-F2D1EF317A98}" type="presOf" srcId="{77A05EDF-F7E1-459E-87F4-E533BDF6406C}" destId="{56AC5443-F15E-417D-835F-E892C314DADB}" srcOrd="0" destOrd="0" presId="urn:microsoft.com/office/officeart/2005/8/layout/radial5"/>
    <dgm:cxn modelId="{CED48B37-71B7-458D-BA58-6A0DC08F90D6}" type="presParOf" srcId="{4BCB5CA8-0A86-4FAB-A79E-69E97C683BAF}" destId="{1A3F9DCC-7C26-4E0F-92F6-E996571DD941}" srcOrd="0" destOrd="0" presId="urn:microsoft.com/office/officeart/2005/8/layout/radial5"/>
    <dgm:cxn modelId="{1BB42567-7CA8-4D90-904A-4C9F956F3075}" type="presParOf" srcId="{4BCB5CA8-0A86-4FAB-A79E-69E97C683BAF}" destId="{183D6A38-2439-414D-8A69-D3B35F98BD6E}" srcOrd="1" destOrd="0" presId="urn:microsoft.com/office/officeart/2005/8/layout/radial5"/>
    <dgm:cxn modelId="{4643CE9F-33F3-480D-8845-8B5C312383C9}" type="presParOf" srcId="{183D6A38-2439-414D-8A69-D3B35F98BD6E}" destId="{AF64CCC2-5AFD-444A-BED2-2E89A9D1D985}" srcOrd="0" destOrd="0" presId="urn:microsoft.com/office/officeart/2005/8/layout/radial5"/>
    <dgm:cxn modelId="{23479C49-53D1-44AE-A081-654C3E69DE4E}" type="presParOf" srcId="{4BCB5CA8-0A86-4FAB-A79E-69E97C683BAF}" destId="{137BFE3F-F440-4F85-97BE-FA78F15C2AA3}" srcOrd="2" destOrd="0" presId="urn:microsoft.com/office/officeart/2005/8/layout/radial5"/>
    <dgm:cxn modelId="{9C1846DD-5D89-4F85-9478-E242040CFCAC}" type="presParOf" srcId="{4BCB5CA8-0A86-4FAB-A79E-69E97C683BAF}" destId="{F5E18C75-F552-42BB-89D1-EE3D43B4A328}" srcOrd="3" destOrd="0" presId="urn:microsoft.com/office/officeart/2005/8/layout/radial5"/>
    <dgm:cxn modelId="{348B1784-5A3F-4367-9EF0-2B16F680F49D}" type="presParOf" srcId="{F5E18C75-F552-42BB-89D1-EE3D43B4A328}" destId="{284ED47F-25F3-4845-B134-D6C9A5C7C1CD}" srcOrd="0" destOrd="0" presId="urn:microsoft.com/office/officeart/2005/8/layout/radial5"/>
    <dgm:cxn modelId="{45FD0A05-2066-47E6-9B9E-867A4616E06A}" type="presParOf" srcId="{4BCB5CA8-0A86-4FAB-A79E-69E97C683BAF}" destId="{7949250A-69C0-4444-B61D-B94B4A386D0C}" srcOrd="4" destOrd="0" presId="urn:microsoft.com/office/officeart/2005/8/layout/radial5"/>
    <dgm:cxn modelId="{46763CE6-C99E-42EC-95FB-DB49F310EEC6}" type="presParOf" srcId="{4BCB5CA8-0A86-4FAB-A79E-69E97C683BAF}" destId="{A2FB89C3-5D42-4D7D-9AC5-A4C4676F6CE9}" srcOrd="5" destOrd="0" presId="urn:microsoft.com/office/officeart/2005/8/layout/radial5"/>
    <dgm:cxn modelId="{423C760B-660C-4B74-917F-6031438E12E1}" type="presParOf" srcId="{A2FB89C3-5D42-4D7D-9AC5-A4C4676F6CE9}" destId="{26DFCE4F-F865-4DFE-8BBB-E85F8250FBB2}" srcOrd="0" destOrd="0" presId="urn:microsoft.com/office/officeart/2005/8/layout/radial5"/>
    <dgm:cxn modelId="{F15E7C95-34A7-4BA4-ADBB-1610F95DF2EA}" type="presParOf" srcId="{4BCB5CA8-0A86-4FAB-A79E-69E97C683BAF}" destId="{1D481FB5-8785-4F1F-9B5B-4BEAE93ADFD1}" srcOrd="6" destOrd="0" presId="urn:microsoft.com/office/officeart/2005/8/layout/radial5"/>
    <dgm:cxn modelId="{D11CBCCB-9A17-459B-A628-FD3729CA2F2A}" type="presParOf" srcId="{4BCB5CA8-0A86-4FAB-A79E-69E97C683BAF}" destId="{1FBBAB57-19FE-4AFA-9C73-1DBE2667BC98}" srcOrd="7" destOrd="0" presId="urn:microsoft.com/office/officeart/2005/8/layout/radial5"/>
    <dgm:cxn modelId="{8D9A16ED-FE57-4BB2-AD85-D5AFD8505A0D}" type="presParOf" srcId="{1FBBAB57-19FE-4AFA-9C73-1DBE2667BC98}" destId="{213725D6-2366-4200-B193-CBDB8FA45949}" srcOrd="0" destOrd="0" presId="urn:microsoft.com/office/officeart/2005/8/layout/radial5"/>
    <dgm:cxn modelId="{C8176FDD-2AA6-488F-AED3-3A74816A9EC9}" type="presParOf" srcId="{4BCB5CA8-0A86-4FAB-A79E-69E97C683BAF}" destId="{37AD4A6B-6616-4F70-9BC0-2279CEE6D9FE}" srcOrd="8" destOrd="0" presId="urn:microsoft.com/office/officeart/2005/8/layout/radial5"/>
    <dgm:cxn modelId="{D0FFB504-397F-4E2E-B9CC-E5B2BCF69294}" type="presParOf" srcId="{4BCB5CA8-0A86-4FAB-A79E-69E97C683BAF}" destId="{05F6860D-DC42-4738-9DDD-47F1A2679C90}" srcOrd="9" destOrd="0" presId="urn:microsoft.com/office/officeart/2005/8/layout/radial5"/>
    <dgm:cxn modelId="{843489A1-31E7-4C3E-AC49-9F290072BA33}" type="presParOf" srcId="{05F6860D-DC42-4738-9DDD-47F1A2679C90}" destId="{5BE00980-6F59-4676-9A5F-D7C35A8FBFEF}" srcOrd="0" destOrd="0" presId="urn:microsoft.com/office/officeart/2005/8/layout/radial5"/>
    <dgm:cxn modelId="{14087CA6-C20E-4208-B04E-F4882425CB82}" type="presParOf" srcId="{4BCB5CA8-0A86-4FAB-A79E-69E97C683BAF}" destId="{F5476F5E-7FFD-4818-9E01-73B4FC276C6D}" srcOrd="10" destOrd="0" presId="urn:microsoft.com/office/officeart/2005/8/layout/radial5"/>
    <dgm:cxn modelId="{68B50477-074A-413C-9CF5-6C82F2DF2295}" type="presParOf" srcId="{4BCB5CA8-0A86-4FAB-A79E-69E97C683BAF}" destId="{46EDE8A5-6ABF-42B9-AAB7-81816FDD27C2}" srcOrd="11" destOrd="0" presId="urn:microsoft.com/office/officeart/2005/8/layout/radial5"/>
    <dgm:cxn modelId="{AEAD3061-6744-4A48-9FC3-655FD579BC45}" type="presParOf" srcId="{46EDE8A5-6ABF-42B9-AAB7-81816FDD27C2}" destId="{35AA5E61-888E-416E-B9A0-CB483D596AB7}" srcOrd="0" destOrd="0" presId="urn:microsoft.com/office/officeart/2005/8/layout/radial5"/>
    <dgm:cxn modelId="{C2691E37-37A6-4E4B-B914-57D59644CBB9}" type="presParOf" srcId="{4BCB5CA8-0A86-4FAB-A79E-69E97C683BAF}" destId="{A441F122-ECE2-4148-9AA3-9442FF1B2454}" srcOrd="12" destOrd="0" presId="urn:microsoft.com/office/officeart/2005/8/layout/radial5"/>
    <dgm:cxn modelId="{8F087418-39AA-4D45-860E-397452D6F347}" type="presParOf" srcId="{4BCB5CA8-0A86-4FAB-A79E-69E97C683BAF}" destId="{E8AA89DA-A351-4D68-B776-AA1922CDA021}" srcOrd="13" destOrd="0" presId="urn:microsoft.com/office/officeart/2005/8/layout/radial5"/>
    <dgm:cxn modelId="{52ECD85C-60CC-423E-922D-447AD293FAC3}" type="presParOf" srcId="{E8AA89DA-A351-4D68-B776-AA1922CDA021}" destId="{A9DC68EF-F745-48CC-B864-E9015DB6BFF5}" srcOrd="0" destOrd="0" presId="urn:microsoft.com/office/officeart/2005/8/layout/radial5"/>
    <dgm:cxn modelId="{DB8DD7A5-DA9D-4FF9-9D43-84F73343C0CD}" type="presParOf" srcId="{4BCB5CA8-0A86-4FAB-A79E-69E97C683BAF}" destId="{56AC5443-F15E-417D-835F-E892C314DADB}" srcOrd="14" destOrd="0" presId="urn:microsoft.com/office/officeart/2005/8/layout/radial5"/>
    <dgm:cxn modelId="{5336B88C-08D9-4835-AB5A-BFE71ABAE090}" type="presParOf" srcId="{4BCB5CA8-0A86-4FAB-A79E-69E97C683BAF}" destId="{3763FFE6-4985-4590-A024-D7DED1F1151D}" srcOrd="15" destOrd="0" presId="urn:microsoft.com/office/officeart/2005/8/layout/radial5"/>
    <dgm:cxn modelId="{B4610C2E-0A2D-4E31-B73D-0DF0FF1F81C0}" type="presParOf" srcId="{3763FFE6-4985-4590-A024-D7DED1F1151D}" destId="{2D3AA21E-8682-4DFC-8303-44EB46304F47}" srcOrd="0" destOrd="0" presId="urn:microsoft.com/office/officeart/2005/8/layout/radial5"/>
    <dgm:cxn modelId="{A0D0E382-7F54-44E0-A672-13D3BEFEB07E}" type="presParOf" srcId="{4BCB5CA8-0A86-4FAB-A79E-69E97C683BAF}" destId="{F09974EB-BD89-4D2E-9819-AD88F95A1F67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880F7-F9D1-4424-88DA-35F08B5949DC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4B99E-8E0C-4CDB-BA68-A889A17C8A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ছবিটি 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মাঝে আবহ তৈরীতে সহায়তা করে মুল পাঠের দিকে ধাবিত করবে আশা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করছি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ছবিগুলো</a:t>
            </a:r>
            <a:r>
              <a:rPr lang="bn-BD" baseline="0" dirty="0" smtClean="0"/>
              <a:t> দেখিয়ে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উত্তরের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সংস্কৃতির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বস্তুগত বা দৃশ্যমান উপকরন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ব্যখ্যা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ছবিগুলো</a:t>
            </a:r>
            <a:r>
              <a:rPr lang="bn-BD" baseline="0" dirty="0" smtClean="0"/>
              <a:t> দেখিয়ে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উত্তরের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সংস্কৃতির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উপাদানের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ব্যখ্যা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উপাদান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সিধান্তে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আসা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এগুলো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সংস্কৃতির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বস্তুগত বা দৃশ্যমান উপকরন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0" dirty="0" smtClean="0">
                <a:latin typeface="NikoshBAN" pitchFamily="2" charset="0"/>
                <a:cs typeface="NikoshBAN" pitchFamily="2" charset="0"/>
              </a:rPr>
              <a:t>বস্তুগত বা দৃশ্যমান উপকরন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আরো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সহজভাবে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মাঝে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উপস্থাপন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ছবিগুলো</a:t>
            </a:r>
            <a:r>
              <a:rPr lang="bn-BD" baseline="0" dirty="0" smtClean="0"/>
              <a:t> দেখিয়ে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উত্তরের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সংস্কৃতির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আরো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উপাদানের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ব্যখ্যা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ছবিগুলো</a:t>
            </a:r>
            <a:r>
              <a:rPr lang="bn-BD" baseline="0" dirty="0" smtClean="0"/>
              <a:t> দেখিয়ে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উত্তরের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সংস্কৃতির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উপাদানের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ব্যখ্যা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উপাদান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সিধান্তে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আসা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এগলো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সংস্কৃতির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অবস্তুগত বা অদৃশ্যমান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উপকরন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অবস্তুগত বা অদৃশ্যমান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="0" dirty="0" smtClean="0">
                <a:latin typeface="NikoshBAN" pitchFamily="2" charset="0"/>
                <a:cs typeface="NikoshBAN" pitchFamily="2" charset="0"/>
              </a:rPr>
              <a:t>উপকরন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আরো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সহজভাবে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মাঝে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উপস্থাপন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শ্রেণিতে</a:t>
            </a:r>
            <a:r>
              <a:rPr lang="bn-BD" baseline="0" dirty="0" smtClean="0"/>
              <a:t> প্রয়োজনীয় সংখ্যক দল গঠন করে দলনেতা কর্তৃক উপস্থাপন করে বোর্ডে লেখানো যেতে পারে-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সঠিক উত্তরে ক্লিক ক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রার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সরাসরি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অংশগ্রহন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করানো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12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/>
              <a:t>প্রশ্ন-উত্তর</a:t>
            </a:r>
            <a:r>
              <a:rPr lang="bn-BD" sz="1200" baseline="0" dirty="0" smtClean="0"/>
              <a:t> বা লেখার মাধ্যমে মূল্যায়ন করা যেতে পারে-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/>
              <a:t>বাড়ির কাজ</a:t>
            </a:r>
            <a:r>
              <a:rPr lang="bn-BD" sz="1200" baseline="0" dirty="0" smtClean="0"/>
              <a:t> হিসেবে দেয়া বিষয়টি বিশ্লেষণ করে শিক্ষার্থীদের স্পস্ট ধারণা দেয়া যেতে পারে- যা শিক্ষার্থীদের সঠিক উত্তর লিখতে সহায়তা করবে।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নিজ বিদ্যালয়ে উপস্থাপনের</a:t>
            </a:r>
            <a:r>
              <a:rPr lang="bn-BD" baseline="0" dirty="0" smtClean="0"/>
              <a:t> ক্ষেত্রে </a:t>
            </a:r>
            <a:r>
              <a:rPr lang="bn-BD" dirty="0" smtClean="0"/>
              <a:t>এই</a:t>
            </a:r>
            <a:r>
              <a:rPr lang="bn-BD" baseline="0" dirty="0" smtClean="0"/>
              <a:t> স্লাইডটি হাইড 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রাখুন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ছবিগুলোতে কী</a:t>
            </a:r>
            <a:r>
              <a:rPr lang="bn-BD" baseline="0" dirty="0" smtClean="0"/>
              <a:t> দেখা যাচ্ছে? উত্তর আসতে পারে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ঢেকিতে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ভানা</a:t>
            </a:r>
            <a:r>
              <a:rPr lang="bn-BD" baseline="0" dirty="0" smtClean="0"/>
              <a:t>, আদিবাসী নৃত্য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মাটির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বাসন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তৈরি</a:t>
            </a:r>
            <a:r>
              <a:rPr lang="bn-BD" baseline="0" dirty="0" smtClean="0"/>
              <a:t> ও </a:t>
            </a:r>
            <a:r>
              <a:rPr lang="en-US" baseline="0" dirty="0" err="1" smtClean="0"/>
              <a:t>লাঠি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খেলা</a:t>
            </a:r>
            <a:r>
              <a:rPr lang="en-US" baseline="0" dirty="0" smtClean="0"/>
              <a:t> </a:t>
            </a:r>
            <a:r>
              <a:rPr lang="bn-BD" baseline="0" dirty="0" smtClean="0"/>
              <a:t>। তারপর আবার প্রশ্ন করা যেতে পারে- এগুলোকে একত্রে কী বলা যায়।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বিষয়টিকে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আরো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সহজ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ভিডিও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প্রদর্শন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করুন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স্লাইডটি</a:t>
            </a:r>
            <a:r>
              <a:rPr lang="bn-BD" baseline="0" dirty="0" smtClean="0"/>
              <a:t> প্রদর্শন করে পাঠ শিরোনাম বোর্ডে লিখে দিতে পারেন-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এই</a:t>
            </a:r>
            <a:r>
              <a:rPr lang="bn-BD" baseline="0" dirty="0" smtClean="0"/>
              <a:t> স্লাইডটি </a:t>
            </a:r>
            <a:r>
              <a:rPr lang="bn-BD" dirty="0" smtClean="0"/>
              <a:t>শ্রেণিকক্ষে</a:t>
            </a:r>
            <a:r>
              <a:rPr lang="bn-BD" baseline="0" dirty="0" smtClean="0"/>
              <a:t> উপস্থাপনের প্রয়োজন না হলে হাইড রাখা যেতে পারে-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ছবিগুলো</a:t>
            </a:r>
            <a:r>
              <a:rPr lang="bn-BD" baseline="0" dirty="0" smtClean="0"/>
              <a:t> দেখিয়ে সংস্কৃতির পরিচয় দেয়া যেতে পারে-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sz="1200" dirty="0" smtClean="0"/>
              <a:t>ছবিগুলো</a:t>
            </a:r>
            <a:r>
              <a:rPr lang="bn-BD" sz="1200" baseline="0" dirty="0" smtClean="0"/>
              <a:t> দেখিয়ে</a:t>
            </a:r>
            <a:r>
              <a:rPr lang="en-US" sz="1200" baseline="0" dirty="0" smtClean="0"/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সংস্কৃতির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উপাদানের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ছবিগুলো</a:t>
            </a:r>
            <a:r>
              <a:rPr lang="bn-BD" baseline="0" dirty="0" smtClean="0"/>
              <a:t> দেখিয়ে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উত্তরের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সংস্কৃতির</a:t>
            </a:r>
            <a:r>
              <a:rPr lang="en-US" sz="1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বস্তুগত বা দৃশ্যমান উপকরন </a:t>
            </a:r>
            <a:r>
              <a:rPr lang="en-US" sz="1200" dirty="0" err="1" smtClean="0">
                <a:latin typeface="NikoshBAN" pitchFamily="2" charset="0"/>
                <a:cs typeface="NikoshBAN" pitchFamily="2" charset="0"/>
              </a:rPr>
              <a:t>ব্যখ্যা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4B99E-8E0C-4CDB-BA68-A889A17C8AF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ED4A4-F284-44E2-9E92-DE1BFD75E83B}" type="datetimeFigureOut">
              <a:rPr lang="en-US" smtClean="0"/>
              <a:pPr/>
              <a:t>23-Sep-17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DFF2D-DD37-42B4-9C3C-F97E768F3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mailto:md.sharifulislam@yahoo.com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828800"/>
            <a:ext cx="77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'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'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পাঠ্য বইয়ের সাথে মিলিয়ে নিতে পারেন এবং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উপস্থাপন শুরু করতে পারেন।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6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3203" cy="316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011.jpg"/>
          <p:cNvPicPr>
            <a:picLocks noChangeAspect="1"/>
          </p:cNvPicPr>
          <p:nvPr/>
        </p:nvPicPr>
        <p:blipFill>
          <a:blip r:embed="rId4" cstate="print"/>
          <a:srcRect t="8247" b="9279"/>
          <a:stretch>
            <a:fillRect/>
          </a:stretch>
        </p:blipFill>
        <p:spPr>
          <a:xfrm>
            <a:off x="76200" y="0"/>
            <a:ext cx="4572000" cy="3048000"/>
          </a:xfrm>
          <a:prstGeom prst="rect">
            <a:avLst/>
          </a:prstGeom>
        </p:spPr>
      </p:pic>
      <p:pic>
        <p:nvPicPr>
          <p:cNvPr id="7" name="Picture 6" descr="09.jpg"/>
          <p:cNvPicPr>
            <a:picLocks noChangeAspect="1"/>
          </p:cNvPicPr>
          <p:nvPr/>
        </p:nvPicPr>
        <p:blipFill>
          <a:blip r:embed="rId5" cstate="print"/>
          <a:srcRect b="10112"/>
          <a:stretch>
            <a:fillRect/>
          </a:stretch>
        </p:blipFill>
        <p:spPr>
          <a:xfrm>
            <a:off x="76200" y="76200"/>
            <a:ext cx="4582478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1066800"/>
            <a:ext cx="2725314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ঘড়বাড়ি</a:t>
            </a:r>
            <a:endParaRPr lang="en-US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91474" y="76200"/>
            <a:ext cx="4452526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98698" y="76200"/>
            <a:ext cx="4369102" cy="2743200"/>
          </a:xfrm>
          <a:prstGeom prst="rect">
            <a:avLst/>
          </a:prstGeom>
        </p:spPr>
      </p:pic>
      <p:pic>
        <p:nvPicPr>
          <p:cNvPr id="11" name="Picture 10" descr="0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4400" y="76200"/>
            <a:ext cx="4343400" cy="2971800"/>
          </a:xfrm>
          <a:prstGeom prst="rect">
            <a:avLst/>
          </a:prstGeom>
        </p:spPr>
      </p:pic>
      <p:pic>
        <p:nvPicPr>
          <p:cNvPr id="12" name="Picture 11" descr="0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8200" y="0"/>
            <a:ext cx="44958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5181600" y="1066800"/>
            <a:ext cx="3518912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আসবাবপত্র </a:t>
            </a:r>
            <a:endParaRPr lang="en-US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 descr="0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6600" y="3124200"/>
            <a:ext cx="24892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76600" y="3124200"/>
            <a:ext cx="2647384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" name="Rectangle 15"/>
          <p:cNvSpPr/>
          <p:nvPr/>
        </p:nvSpPr>
        <p:spPr>
          <a:xfrm>
            <a:off x="3276600" y="4419600"/>
            <a:ext cx="2557110" cy="129266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7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পোশাক</a:t>
            </a:r>
            <a:r>
              <a:rPr lang="bn-BD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5" dur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18" dur="123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19" dur="123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2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21" dur="123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762000"/>
            <a:ext cx="2904962" cy="12926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bn-BD" sz="7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যানবাহন</a:t>
            </a:r>
            <a:r>
              <a:rPr lang="bn-BD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289" y="0"/>
            <a:ext cx="4351311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0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0"/>
            <a:ext cx="4267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419600" cy="290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5867400" y="838200"/>
            <a:ext cx="2044149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78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খাবার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343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79731"/>
            <a:ext cx="4572000" cy="2892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0" y="228600"/>
            <a:ext cx="43434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8200" y="0"/>
            <a:ext cx="44958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2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1040" y="76200"/>
            <a:ext cx="455676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2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38400" y="3200400"/>
            <a:ext cx="4465820" cy="3200400"/>
          </a:xfrm>
          <a:prstGeom prst="rect">
            <a:avLst/>
          </a:prstGeom>
        </p:spPr>
      </p:pic>
      <p:pic>
        <p:nvPicPr>
          <p:cNvPr id="18" name="Picture 17" descr="2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38400" y="3276600"/>
            <a:ext cx="4495800" cy="3168770"/>
          </a:xfrm>
          <a:prstGeom prst="rect">
            <a:avLst/>
          </a:prstGeom>
        </p:spPr>
      </p:pic>
      <p:pic>
        <p:nvPicPr>
          <p:cNvPr id="19" name="Picture 18" descr="3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38400" y="3200400"/>
            <a:ext cx="4562272" cy="3200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24000" y="4038600"/>
            <a:ext cx="6380273" cy="12926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7800" b="1" dirty="0" smtClean="0">
                <a:latin typeface="NikoshBAN" pitchFamily="2" charset="0"/>
                <a:cs typeface="NikoshBAN" pitchFamily="2" charset="0"/>
              </a:rPr>
              <a:t>চাষাবাদের উপকরন </a:t>
            </a:r>
            <a:endParaRPr lang="en-US" sz="78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77000" y="914400"/>
            <a:ext cx="1371600" cy="1292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7800" dirty="0" smtClean="0">
                <a:latin typeface="NikoshBAN" pitchFamily="2" charset="0"/>
                <a:cs typeface="NikoshBAN" pitchFamily="2" charset="0"/>
              </a:rPr>
              <a:t>বই</a:t>
            </a:r>
            <a:endParaRPr lang="en-US" sz="7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b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04800"/>
            <a:ext cx="4343400" cy="2895600"/>
          </a:xfrm>
          <a:prstGeom prst="rect">
            <a:avLst/>
          </a:prstGeom>
        </p:spPr>
      </p:pic>
      <p:pic>
        <p:nvPicPr>
          <p:cNvPr id="11" name="Picture 10" descr="b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76200"/>
            <a:ext cx="4343400" cy="2743200"/>
          </a:xfrm>
          <a:prstGeom prst="rect">
            <a:avLst/>
          </a:prstGeom>
        </p:spPr>
      </p:pic>
      <p:pic>
        <p:nvPicPr>
          <p:cNvPr id="12" name="Picture 11" descr="b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81000"/>
            <a:ext cx="4343400" cy="2790092"/>
          </a:xfrm>
          <a:prstGeom prst="rect">
            <a:avLst/>
          </a:prstGeom>
        </p:spPr>
      </p:pic>
      <p:pic>
        <p:nvPicPr>
          <p:cNvPr id="13" name="Picture 12" descr="b-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381000"/>
            <a:ext cx="4343400" cy="2819400"/>
          </a:xfrm>
          <a:prstGeom prst="rect">
            <a:avLst/>
          </a:prstGeom>
        </p:spPr>
      </p:pic>
      <p:pic>
        <p:nvPicPr>
          <p:cNvPr id="16" name="Picture 15" descr="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6200"/>
            <a:ext cx="4495801" cy="3124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762000"/>
            <a:ext cx="4038600" cy="12926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7800" dirty="0" smtClean="0">
                <a:latin typeface="NikoshBAN" pitchFamily="2" charset="0"/>
                <a:cs typeface="NikoshBAN" pitchFamily="2" charset="0"/>
              </a:rPr>
              <a:t>নকশি কাঁথা </a:t>
            </a:r>
            <a:endParaRPr lang="en-US" sz="7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4343400"/>
            <a:ext cx="73773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6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বস্তুগত বা দৃশ্যমান উপকরন 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6600" y="3581400"/>
            <a:ext cx="22749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 সব গুলো 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1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20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21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22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6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5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  <p:graphicFrame>
        <p:nvGraphicFramePr>
          <p:cNvPr id="4" name="Diagram 3"/>
          <p:cNvGraphicFramePr/>
          <p:nvPr/>
        </p:nvGraphicFramePr>
        <p:xfrm>
          <a:off x="-152400" y="381000"/>
          <a:ext cx="91440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29718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জ্ঞান</a:t>
            </a:r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6" name="Picture 5" descr="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39601"/>
            <a:ext cx="4191000" cy="2755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0" y="28956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মনোভাব ও দৃষ্টিভঙ্গি </a:t>
            </a:r>
            <a:r>
              <a:rPr lang="bn-BD" sz="4000" dirty="0" smtClean="0"/>
              <a:t>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248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ধর্মীয় বিশ্বাস ও নীতিবোধ </a:t>
            </a:r>
            <a:r>
              <a:rPr lang="bn-BD" sz="3200" dirty="0" smtClean="0"/>
              <a:t> </a:t>
            </a:r>
            <a:endParaRPr lang="en-US" sz="3200" dirty="0"/>
          </a:p>
        </p:txBody>
      </p:sp>
      <p:pic>
        <p:nvPicPr>
          <p:cNvPr id="10" name="Picture 9" descr="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52400"/>
            <a:ext cx="4114800" cy="2743200"/>
          </a:xfrm>
          <a:prstGeom prst="rect">
            <a:avLst/>
          </a:prstGeom>
        </p:spPr>
      </p:pic>
      <p:pic>
        <p:nvPicPr>
          <p:cNvPr id="12" name="Picture 11" descr="tt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505200"/>
            <a:ext cx="3886200" cy="2641371"/>
          </a:xfrm>
          <a:prstGeom prst="rect">
            <a:avLst/>
          </a:prstGeom>
        </p:spPr>
      </p:pic>
      <p:pic>
        <p:nvPicPr>
          <p:cNvPr id="13" name="Picture 12" descr="V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3657600"/>
            <a:ext cx="4267200" cy="2590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72200" y="6088559"/>
            <a:ext cx="10599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ভাষা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743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বর্ণমালা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28956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শিল্পকলা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5791200"/>
            <a:ext cx="16002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500" dirty="0" smtClean="0">
                <a:latin typeface="NikoshBAN" pitchFamily="2" charset="0"/>
                <a:cs typeface="NikoshBAN" pitchFamily="2" charset="0"/>
              </a:rPr>
              <a:t>সাহিত্য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5943600"/>
            <a:ext cx="2133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500" dirty="0" smtClean="0">
                <a:latin typeface="NikoshBAN" pitchFamily="2" charset="0"/>
                <a:cs typeface="NikoshBAN" pitchFamily="2" charset="0"/>
              </a:rPr>
              <a:t>সংগীত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8" name="Picture 7" descr="VA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054992" cy="2514600"/>
          </a:xfrm>
          <a:prstGeom prst="rect">
            <a:avLst/>
          </a:prstGeom>
        </p:spPr>
      </p:pic>
      <p:pic>
        <p:nvPicPr>
          <p:cNvPr id="9" name="Picture 8" descr="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4948" y="314036"/>
            <a:ext cx="4204252" cy="2429164"/>
          </a:xfrm>
          <a:prstGeom prst="rect">
            <a:avLst/>
          </a:prstGeom>
        </p:spPr>
      </p:pic>
      <p:pic>
        <p:nvPicPr>
          <p:cNvPr id="10" name="Picture 9" descr="ssa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505200"/>
            <a:ext cx="3886200" cy="2232070"/>
          </a:xfrm>
          <a:prstGeom prst="rect">
            <a:avLst/>
          </a:prstGeom>
        </p:spPr>
      </p:pic>
      <p:pic>
        <p:nvPicPr>
          <p:cNvPr id="11" name="Picture 10" descr="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3429000"/>
            <a:ext cx="4267200" cy="2362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62200" y="6273225"/>
            <a:ext cx="4171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অ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বস্তুগত বা অদৃশ্যমান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উপকরন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3657600" y="5867400"/>
            <a:ext cx="1515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 সব গুলো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5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6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  <p:graphicFrame>
        <p:nvGraphicFramePr>
          <p:cNvPr id="4" name="Diagram 3"/>
          <p:cNvGraphicFramePr/>
          <p:nvPr/>
        </p:nvGraphicFramePr>
        <p:xfrm>
          <a:off x="0" y="304800"/>
          <a:ext cx="91440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1A3F9DCC-7C26-4E0F-92F6-E996571DD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183D6A38-2439-414D-8A69-D3B35F98BD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137BFE3F-F440-4F85-97BE-FA78F15C2A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F5E18C75-F552-42BB-89D1-EE3D43B4A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7949250A-69C0-4444-B61D-B94B4A386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dgm id="{A2FB89C3-5D42-4D7D-9AC5-A4C4676F6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1D481FB5-8785-4F1F-9B5B-4BEAE93AD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graphicEl>
                                              <a:dgm id="{1FBBAB57-19FE-4AFA-9C73-1DBE2667BC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37AD4A6B-6616-4F70-9BC0-2279CEE6D9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05F6860D-DC42-4738-9DDD-47F1A2679C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graphicEl>
                                              <a:dgm id="{F5476F5E-7FFD-4818-9E01-73B4FC276C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">
                                            <p:graphicEl>
                                              <a:dgm id="{46EDE8A5-6ABF-42B9-AAB7-81816FDD2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graphicEl>
                                              <a:dgm id="{A441F122-ECE2-4148-9AA3-9442FF1B24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AA89DA-A351-4D68-B776-AA1922CDA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E8AA89DA-A351-4D68-B776-AA1922CDA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graphicEl>
                                              <a:dgm id="{E8AA89DA-A351-4D68-B776-AA1922CDA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E8AA89DA-A351-4D68-B776-AA1922CDA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E8AA89DA-A351-4D68-B776-AA1922CDA0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AC5443-F15E-417D-835F-E892C314D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graphicEl>
                                              <a:dgm id="{56AC5443-F15E-417D-835F-E892C314D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graphicEl>
                                              <a:dgm id="{56AC5443-F15E-417D-835F-E892C314D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56AC5443-F15E-417D-835F-E892C314D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56AC5443-F15E-417D-835F-E892C314DA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63FFE6-4985-4590-A024-D7DED1F11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3763FFE6-4985-4590-A024-D7DED1F11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3763FFE6-4985-4590-A024-D7DED1F11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3763FFE6-4985-4590-A024-D7DED1F11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">
                                            <p:graphicEl>
                                              <a:dgm id="{3763FFE6-4985-4590-A024-D7DED1F115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9974EB-BD89-4D2E-9819-AD88F95A1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graphicEl>
                                              <a:dgm id="{F09974EB-BD89-4D2E-9819-AD88F95A1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F09974EB-BD89-4D2E-9819-AD88F95A1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F09974EB-BD89-4D2E-9819-AD88F95A1F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>
                                            <p:graphicEl>
                                              <a:dgm id="{F09974EB-BD89-4D2E-9819-AD88F95A1F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28194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বাংলাদেশের সংস্কৃতির বস্তুগত ও অবস্তুগত উপাদানের তালিকা তৈরি কর।   </a:t>
            </a:r>
            <a:r>
              <a:rPr lang="bn-BD" sz="4800" dirty="0" smtClean="0"/>
              <a:t> 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609600"/>
            <a:ext cx="387958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5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10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5334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143000"/>
            <a:ext cx="754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১। মানুষের জীবন যাপনের মধ্য দিয়ে কোনটির প্রকাশ ঘটে?   </a:t>
            </a:r>
            <a:r>
              <a:rPr lang="bn-BD" sz="3000" dirty="0" smtClean="0"/>
              <a:t> 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82880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(ক) মূল্যবোধ   </a:t>
            </a:r>
            <a:r>
              <a:rPr lang="bn-BD" sz="3000" dirty="0" smtClean="0"/>
              <a:t> 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4038600" y="175260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(খ) ইতিহাস   </a:t>
            </a:r>
            <a:r>
              <a:rPr lang="bn-BD" sz="3000" dirty="0" smtClean="0"/>
              <a:t>  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243840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(গ) সভ্যতা    </a:t>
            </a:r>
            <a:r>
              <a:rPr lang="bn-BD" sz="3000" dirty="0" smtClean="0"/>
              <a:t>  </a:t>
            </a: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236220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(ঘ) সংস্কৃতি     </a:t>
            </a:r>
            <a:r>
              <a:rPr lang="bn-BD" sz="3000" dirty="0" smtClean="0"/>
              <a:t>  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" y="3200400"/>
            <a:ext cx="441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২। সংস্কৃতির গুরুত্বপূর্ণ বিষয় হচ্ছে -    </a:t>
            </a:r>
            <a:r>
              <a:rPr lang="bn-BD" sz="3000" dirty="0" smtClean="0"/>
              <a:t> 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388620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(ক) বই 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4114800" y="3886200"/>
            <a:ext cx="2057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(খ) ধর্ম  </a:t>
            </a:r>
            <a:endParaRPr lang="en-US" sz="3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47800" y="464820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(গ) মূল্যবোধ  </a:t>
            </a:r>
            <a:endParaRPr lang="en-US" sz="3000" dirty="0"/>
          </a:p>
        </p:txBody>
      </p:sp>
      <p:sp>
        <p:nvSpPr>
          <p:cNvPr id="14" name="TextBox 13"/>
          <p:cNvSpPr txBox="1"/>
          <p:nvPr/>
        </p:nvSpPr>
        <p:spPr>
          <a:xfrm>
            <a:off x="4267200" y="4648200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latin typeface="NikoshBAN" pitchFamily="2" charset="0"/>
                <a:cs typeface="NikoshBAN" pitchFamily="2" charset="0"/>
              </a:rPr>
              <a:t>(ঘ) সততা   </a:t>
            </a:r>
            <a:endParaRPr lang="en-US" sz="3000" dirty="0"/>
          </a:p>
        </p:txBody>
      </p:sp>
      <p:sp>
        <p:nvSpPr>
          <p:cNvPr id="47" name="TextBox 46"/>
          <p:cNvSpPr txBox="1"/>
          <p:nvPr/>
        </p:nvSpPr>
        <p:spPr>
          <a:xfrm>
            <a:off x="6324600" y="228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তোমার উত্তরটি সঠিক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" name="Picture 50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0" y="2438400"/>
            <a:ext cx="685800" cy="549186"/>
          </a:xfrm>
          <a:prstGeom prst="rect">
            <a:avLst/>
          </a:prstGeom>
        </p:spPr>
      </p:pic>
      <p:pic>
        <p:nvPicPr>
          <p:cNvPr id="52" name="Picture 51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800" y="1828799"/>
            <a:ext cx="457200" cy="463351"/>
          </a:xfrm>
          <a:prstGeom prst="rect">
            <a:avLst/>
          </a:prstGeom>
        </p:spPr>
      </p:pic>
      <p:pic>
        <p:nvPicPr>
          <p:cNvPr id="55" name="Picture 54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4366" y="1828800"/>
            <a:ext cx="457200" cy="463351"/>
          </a:xfrm>
          <a:prstGeom prst="rect">
            <a:avLst/>
          </a:prstGeom>
        </p:spPr>
      </p:pic>
      <p:pic>
        <p:nvPicPr>
          <p:cNvPr id="56" name="Picture 55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2438400"/>
            <a:ext cx="457200" cy="463351"/>
          </a:xfrm>
          <a:prstGeom prst="rect">
            <a:avLst/>
          </a:prstGeom>
        </p:spPr>
      </p:pic>
      <p:pic>
        <p:nvPicPr>
          <p:cNvPr id="60" name="Picture 59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4718250"/>
            <a:ext cx="457200" cy="463350"/>
          </a:xfrm>
          <a:prstGeom prst="rect">
            <a:avLst/>
          </a:prstGeom>
        </p:spPr>
      </p:pic>
      <p:pic>
        <p:nvPicPr>
          <p:cNvPr id="61" name="Picture 60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4800600"/>
            <a:ext cx="381294" cy="386424"/>
          </a:xfrm>
          <a:prstGeom prst="rect">
            <a:avLst/>
          </a:prstGeom>
        </p:spPr>
      </p:pic>
      <p:pic>
        <p:nvPicPr>
          <p:cNvPr id="62" name="Picture 61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3962400"/>
            <a:ext cx="457200" cy="463351"/>
          </a:xfrm>
          <a:prstGeom prst="rect">
            <a:avLst/>
          </a:prstGeom>
        </p:spPr>
      </p:pic>
      <p:pic>
        <p:nvPicPr>
          <p:cNvPr id="63" name="Picture 62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3886200"/>
            <a:ext cx="661987" cy="5301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6000" y="5791200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সঠিক উত্তরে ক্লিক কর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4" y="76200"/>
            <a:ext cx="9144008" cy="6857999"/>
            <a:chOff x="-4" y="1"/>
            <a:chExt cx="9144008" cy="6857999"/>
          </a:xfrm>
        </p:grpSpPr>
        <p:pic>
          <p:nvPicPr>
            <p:cNvPr id="25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26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2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2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t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t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t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" y="76200"/>
            <a:ext cx="9144008" cy="6857999"/>
            <a:chOff x="-4" y="1"/>
            <a:chExt cx="9144008" cy="6857999"/>
          </a:xfrm>
        </p:grpSpPr>
        <p:pic>
          <p:nvPicPr>
            <p:cNvPr id="5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6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3657600" y="533400"/>
            <a:ext cx="213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286000" y="3048000"/>
            <a:ext cx="4648200" cy="685800"/>
          </a:xfrm>
          <a:custGeom>
            <a:avLst/>
            <a:gdLst>
              <a:gd name="connsiteX0" fmla="*/ 0 w 5224110"/>
              <a:gd name="connsiteY0" fmla="*/ 153652 h 921730"/>
              <a:gd name="connsiteX1" fmla="*/ 153652 w 5224110"/>
              <a:gd name="connsiteY1" fmla="*/ 0 h 921730"/>
              <a:gd name="connsiteX2" fmla="*/ 5070458 w 5224110"/>
              <a:gd name="connsiteY2" fmla="*/ 0 h 921730"/>
              <a:gd name="connsiteX3" fmla="*/ 5224110 w 5224110"/>
              <a:gd name="connsiteY3" fmla="*/ 153652 h 921730"/>
              <a:gd name="connsiteX4" fmla="*/ 5224110 w 5224110"/>
              <a:gd name="connsiteY4" fmla="*/ 768078 h 921730"/>
              <a:gd name="connsiteX5" fmla="*/ 5070458 w 5224110"/>
              <a:gd name="connsiteY5" fmla="*/ 921730 h 921730"/>
              <a:gd name="connsiteX6" fmla="*/ 153652 w 5224110"/>
              <a:gd name="connsiteY6" fmla="*/ 921730 h 921730"/>
              <a:gd name="connsiteX7" fmla="*/ 0 w 5224110"/>
              <a:gd name="connsiteY7" fmla="*/ 768078 h 921730"/>
              <a:gd name="connsiteX8" fmla="*/ 0 w 5224110"/>
              <a:gd name="connsiteY8" fmla="*/ 153652 h 92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4110" h="921730">
                <a:moveTo>
                  <a:pt x="0" y="153652"/>
                </a:moveTo>
                <a:cubicBezTo>
                  <a:pt x="0" y="68792"/>
                  <a:pt x="68792" y="0"/>
                  <a:pt x="153652" y="0"/>
                </a:cubicBezTo>
                <a:lnTo>
                  <a:pt x="5070458" y="0"/>
                </a:lnTo>
                <a:cubicBezTo>
                  <a:pt x="5155318" y="0"/>
                  <a:pt x="5224110" y="68792"/>
                  <a:pt x="5224110" y="153652"/>
                </a:cubicBezTo>
                <a:lnTo>
                  <a:pt x="5224110" y="768078"/>
                </a:lnTo>
                <a:cubicBezTo>
                  <a:pt x="5224110" y="852938"/>
                  <a:pt x="5155318" y="921730"/>
                  <a:pt x="5070458" y="921730"/>
                </a:cubicBezTo>
                <a:lnTo>
                  <a:pt x="153652" y="921730"/>
                </a:lnTo>
                <a:cubicBezTo>
                  <a:pt x="68792" y="921730"/>
                  <a:pt x="0" y="852938"/>
                  <a:pt x="0" y="768078"/>
                </a:cubicBezTo>
                <a:lnTo>
                  <a:pt x="0" y="153652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272587" tIns="272587" rIns="272587" bIns="272587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b="0" kern="1200" dirty="0" smtClean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সংস্কৃতি বলতে কী বোঝায়?</a:t>
            </a:r>
            <a:endParaRPr lang="en-US" sz="3600" b="0" kern="1200" dirty="0">
              <a:solidFill>
                <a:srgbClr val="00206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76400" y="5791200"/>
            <a:ext cx="5867400" cy="609600"/>
          </a:xfrm>
          <a:custGeom>
            <a:avLst/>
            <a:gdLst>
              <a:gd name="connsiteX0" fmla="*/ 0 w 5224110"/>
              <a:gd name="connsiteY0" fmla="*/ 203164 h 1218740"/>
              <a:gd name="connsiteX1" fmla="*/ 203164 w 5224110"/>
              <a:gd name="connsiteY1" fmla="*/ 0 h 1218740"/>
              <a:gd name="connsiteX2" fmla="*/ 5020946 w 5224110"/>
              <a:gd name="connsiteY2" fmla="*/ 0 h 1218740"/>
              <a:gd name="connsiteX3" fmla="*/ 5224110 w 5224110"/>
              <a:gd name="connsiteY3" fmla="*/ 203164 h 1218740"/>
              <a:gd name="connsiteX4" fmla="*/ 5224110 w 5224110"/>
              <a:gd name="connsiteY4" fmla="*/ 1015576 h 1218740"/>
              <a:gd name="connsiteX5" fmla="*/ 5020946 w 5224110"/>
              <a:gd name="connsiteY5" fmla="*/ 1218740 h 1218740"/>
              <a:gd name="connsiteX6" fmla="*/ 203164 w 5224110"/>
              <a:gd name="connsiteY6" fmla="*/ 1218740 h 1218740"/>
              <a:gd name="connsiteX7" fmla="*/ 0 w 5224110"/>
              <a:gd name="connsiteY7" fmla="*/ 1015576 h 1218740"/>
              <a:gd name="connsiteX8" fmla="*/ 0 w 5224110"/>
              <a:gd name="connsiteY8" fmla="*/ 203164 h 121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4110" h="1218740">
                <a:moveTo>
                  <a:pt x="0" y="203164"/>
                </a:moveTo>
                <a:cubicBezTo>
                  <a:pt x="0" y="90960"/>
                  <a:pt x="90960" y="0"/>
                  <a:pt x="203164" y="0"/>
                </a:cubicBezTo>
                <a:lnTo>
                  <a:pt x="5020946" y="0"/>
                </a:lnTo>
                <a:cubicBezTo>
                  <a:pt x="5133150" y="0"/>
                  <a:pt x="5224110" y="90960"/>
                  <a:pt x="5224110" y="203164"/>
                </a:cubicBezTo>
                <a:lnTo>
                  <a:pt x="5224110" y="1015576"/>
                </a:lnTo>
                <a:cubicBezTo>
                  <a:pt x="5224110" y="1127780"/>
                  <a:pt x="5133150" y="1218740"/>
                  <a:pt x="5020946" y="1218740"/>
                </a:cubicBezTo>
                <a:lnTo>
                  <a:pt x="203164" y="1218740"/>
                </a:lnTo>
                <a:cubicBezTo>
                  <a:pt x="90960" y="1218740"/>
                  <a:pt x="0" y="1127780"/>
                  <a:pt x="0" y="1015576"/>
                </a:cubicBezTo>
                <a:lnTo>
                  <a:pt x="0" y="203164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287089" tIns="287089" rIns="287089" bIns="287089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600" b="0" kern="1200" dirty="0" smtClean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বাঙালি সংস্কৃতির প্রধান বৈশিষ্ট্য কী?</a:t>
            </a:r>
            <a:endParaRPr lang="en-US" sz="3600" b="0" kern="1200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55197" y="3886660"/>
            <a:ext cx="2459803" cy="1752140"/>
          </a:xfrm>
          <a:prstGeom prst="roundRect">
            <a:avLst>
              <a:gd name="adj" fmla="val 16670"/>
            </a:avLst>
          </a:prstGeom>
          <a:blipFill>
            <a:blip r:embed="rId4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ounded Rectangle 12"/>
          <p:cNvSpPr/>
          <p:nvPr/>
        </p:nvSpPr>
        <p:spPr>
          <a:xfrm>
            <a:off x="3276600" y="1371600"/>
            <a:ext cx="2667000" cy="1524000"/>
          </a:xfrm>
          <a:prstGeom prst="roundRect">
            <a:avLst>
              <a:gd name="adj" fmla="val 16670"/>
            </a:avLst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295400"/>
            <a:ext cx="4553212" cy="3962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08.jpg"/>
          <p:cNvPicPr>
            <a:picLocks noChangeAspect="1"/>
          </p:cNvPicPr>
          <p:nvPr/>
        </p:nvPicPr>
        <p:blipFill>
          <a:blip r:embed="rId4" cstate="print"/>
          <a:srcRect t="21053"/>
          <a:stretch>
            <a:fillRect/>
          </a:stretch>
        </p:blipFill>
        <p:spPr>
          <a:xfrm>
            <a:off x="228600" y="1295400"/>
            <a:ext cx="4556948" cy="39968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TextBox 18"/>
          <p:cNvSpPr txBox="1"/>
          <p:nvPr/>
        </p:nvSpPr>
        <p:spPr>
          <a:xfrm flipH="1">
            <a:off x="1676400" y="0"/>
            <a:ext cx="52578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স্বাগতম </a:t>
            </a:r>
            <a:endParaRPr lang="en-US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6087" y="5181600"/>
            <a:ext cx="38395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শিক্ষার্থীবৃন্দ</a:t>
            </a:r>
            <a:r>
              <a:rPr lang="bn-BD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C:\Users\Sharif\Desktop\Md. Shariful Islam- 14\Content Pic\Cap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H="1">
            <a:off x="4346280" y="-4346280"/>
            <a:ext cx="451442" cy="9144004"/>
          </a:xfrm>
          <a:prstGeom prst="rect">
            <a:avLst/>
          </a:prstGeom>
          <a:noFill/>
        </p:spPr>
      </p:pic>
      <p:pic>
        <p:nvPicPr>
          <p:cNvPr id="8" name="Picture 2" descr="C:\Users\Sharif\Desktop\Md. Shariful Islam- 14\Content Pic\Cap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H="1">
            <a:off x="4346277" y="2060277"/>
            <a:ext cx="451442" cy="9144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667000"/>
            <a:ext cx="2504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8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5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457200"/>
            <a:ext cx="2343150" cy="1952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658850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বাংলাদেশের সংস্কৃতি রক্ষায় সংস্কৃতির কোন কোন উপাদান বেশী ভূমিকা রাখে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ব্যাখ্যা কর।     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11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10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838200"/>
            <a:ext cx="7089844" cy="42672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52600" y="5486400"/>
            <a:ext cx="53431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6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 </a:t>
            </a:r>
            <a:r>
              <a:rPr lang="as-IN" sz="6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 </a:t>
            </a:r>
            <a:r>
              <a:rPr lang="en-US" sz="60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</a:t>
            </a:r>
            <a:endParaRPr lang="en-US" sz="6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10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16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1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1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1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4038600" y="21336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712109" y="1608892"/>
            <a:ext cx="3227882" cy="533400"/>
          </a:xfrm>
          <a:prstGeom prst="rect">
            <a:avLst/>
          </a:prstGeom>
          <a:ln w="66675"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bn-BD" u="sng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5351693" y="1455813"/>
            <a:ext cx="3070552" cy="3978103"/>
          </a:xfrm>
          <a:prstGeom prst="rect">
            <a:avLst/>
          </a:prstGeom>
          <a:ln w="66675">
            <a:noFill/>
          </a:ln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kumimoji="0" lang="bn-IN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kumimoji="0" lang="en-US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kumimoji="0" lang="bn-BD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noProof="0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যষ্ঠ</a:t>
            </a:r>
            <a:endParaRPr kumimoji="0" lang="bn-BD" sz="2800" b="1" i="0" u="none" strike="noStrike" kern="1200" cap="none" spc="0" normalizeH="0" baseline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bn-BD" sz="2800" b="1" noProof="0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বিশ্বপরিচয়</a:t>
            </a:r>
            <a:endParaRPr kumimoji="0" lang="bn-BD" sz="2800" b="1" i="0" u="none" strike="noStrike" kern="1200" cap="none" spc="0" normalizeH="0" baseline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000" b="1" u="sng" dirty="0" smtClean="0">
              <a:ln/>
              <a:solidFill>
                <a:srgbClr val="4F032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 descr="Pic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066092"/>
            <a:ext cx="1752600" cy="2135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33400" y="3979029"/>
            <a:ext cx="37338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1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1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11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11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শরিফুল</a:t>
            </a:r>
            <a:r>
              <a:rPr lang="en-US" sz="11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1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ইসলাম</a:t>
            </a:r>
            <a:endParaRPr lang="en-US" sz="11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3400" y="4504492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(কম্পিউটার</a:t>
            </a:r>
            <a:r>
              <a:rPr lang="bn-BD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) 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752600" y="5475982"/>
            <a:ext cx="213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reflection blurRad="6350" stA="60000" endA="900" endPos="58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সুজানগর</a:t>
            </a:r>
            <a:r>
              <a:rPr lang="en-US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reflection blurRad="6350" stA="60000" endA="900" endPos="58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reflection blurRad="6350" stA="60000" endA="900" endPos="58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পাবনা</a:t>
            </a:r>
            <a:r>
              <a:rPr lang="en-US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reflection blurRad="6350" stA="60000" endA="900" endPos="58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81000" y="5124272"/>
            <a:ext cx="4267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spc="50" dirty="0" err="1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জাহানারা</a:t>
            </a:r>
            <a:r>
              <a:rPr lang="en-US" sz="28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কাঞ্চন</a:t>
            </a:r>
            <a:r>
              <a:rPr lang="en-US" sz="28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স্মৃতি</a:t>
            </a:r>
            <a:r>
              <a:rPr lang="en-US" sz="28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 smtClean="0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8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pc="50" dirty="0" err="1">
                <a:ln w="11430"/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2800" b="1" spc="50" dirty="0">
              <a:ln w="11430"/>
              <a:solidFill>
                <a:srgbClr val="7030A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3400" y="5876092"/>
            <a:ext cx="42672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bn-IN" dirty="0">
                <a:latin typeface="NikoshBAN" pitchFamily="2" charset="0"/>
                <a:cs typeface="NikoshBAN" pitchFamily="2" charset="0"/>
              </a:rPr>
              <a:t>ই-মেইল </a:t>
            </a:r>
            <a:r>
              <a:rPr lang="en-US" sz="16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  <a:hlinkClick r:id="rId5"/>
              </a:rPr>
              <a:t>md.sharifulislam</a:t>
            </a:r>
            <a:r>
              <a:rPr lang="en-US" sz="1200" dirty="0">
                <a:solidFill>
                  <a:srgbClr val="002060"/>
                </a:solidFill>
              </a:rPr>
              <a:t>11</a:t>
            </a:r>
            <a:r>
              <a:rPr lang="en-US" sz="16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  <a:hlinkClick r:id="rId5"/>
              </a:rPr>
              <a:t>@yahoo.com</a:t>
            </a:r>
            <a:endParaRPr lang="en-US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bn-IN" sz="2000" dirty="0">
                <a:solidFill>
                  <a:srgbClr val="CCCC00"/>
                </a:solidFill>
                <a:latin typeface="NikoshBAN" pitchFamily="2" charset="0"/>
                <a:cs typeface="NikoshBAN" pitchFamily="2" charset="0"/>
                <a:sym typeface="Wingdings" pitchFamily="2" charset="2"/>
              </a:rPr>
              <a:t></a:t>
            </a:r>
            <a:r>
              <a:rPr lang="bn-IN" sz="2000" dirty="0">
                <a:latin typeface="NikoshBAN" pitchFamily="2" charset="0"/>
                <a:cs typeface="NikoshBAN" pitchFamily="2" charset="0"/>
                <a:sym typeface="Wingdings" pitchFamily="2" charset="2"/>
              </a:rPr>
              <a:t> </a:t>
            </a:r>
            <a:r>
              <a:rPr lang="bn-IN" sz="2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  <a:sym typeface="Wingdings" pitchFamily="2" charset="2"/>
              </a:rPr>
              <a:t>মোবাইল নং- ০১৭৪৩৯২৭৭৮৮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2800" y="457200"/>
            <a:ext cx="24753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bn-BD" dirty="0" smtClean="0"/>
              <a:t> 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3390900" y="3771900"/>
            <a:ext cx="32766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3276600"/>
            <a:ext cx="1600200" cy="184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  <p:bldP spid="14" grpId="0"/>
      <p:bldP spid="15" grpId="0"/>
      <p:bldP spid="1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52400"/>
            <a:ext cx="6631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ছবি গুলো লক্ষ্য কর এবং চিন্তা করে বলো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 descr="D:\All Competition Content\Model Content BOBP_Six\Model Content 4\jhg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190999" cy="2667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962400"/>
            <a:ext cx="4114800" cy="2667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066800"/>
            <a:ext cx="41910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0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1066800"/>
            <a:ext cx="41148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1219200"/>
            <a:ext cx="54864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609600"/>
            <a:ext cx="5791200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একটি ভিডিও দেখি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10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905000" y="2819400"/>
          <a:ext cx="977900" cy="685800"/>
        </p:xfrm>
        <a:graphic>
          <a:graphicData uri="http://schemas.openxmlformats.org/presentationml/2006/ole">
            <p:oleObj spid="_x0000_s1030" name="Packager Shell Object" showAsIcon="1" r:id="rId6" imgW="97740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533400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আমাদের আজকের বিষয় 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1816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n-BD" sz="5400" b="1" cap="all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NikoshBAN" pitchFamily="2" charset="0"/>
                <a:cs typeface="NikoshBAN" pitchFamily="2" charset="0"/>
              </a:rPr>
              <a:t>বাংলাদেশের সংস্কৃতির উপাদান   </a:t>
            </a:r>
            <a:endParaRPr lang="en-US" sz="5400" b="1" cap="all" dirty="0">
              <a:ln w="0"/>
              <a:solidFill>
                <a:schemeClr val="bg2">
                  <a:lumMod val="1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600200"/>
            <a:ext cx="67818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8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10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11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381000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1371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 </a:t>
            </a:r>
            <a:endParaRPr lang="en-US" sz="4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5626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বাংলাদেশের সংস্কৃতির উপাদান ব্যাখ্যা করতে পারবে।     </a:t>
            </a:r>
            <a:endParaRPr lang="en-US" sz="4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2209800"/>
            <a:ext cx="6324600" cy="335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9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10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11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12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5990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 smtClean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 যেভাবে জীবন যাপন করে, যেসব জিনিস ব্যবহার করে, যেসব আচার-অনুষ্ঠান পালন করে এবং যা কিছু সৃষ্টি করে সব কিছু নিয়েই তার সংস্কৃতি।</a:t>
            </a:r>
            <a:endParaRPr lang="en-US" sz="2800" dirty="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819400"/>
            <a:ext cx="4184651" cy="2438400"/>
          </a:xfrm>
          <a:prstGeom prst="rect">
            <a:avLst/>
          </a:prstGeom>
        </p:spPr>
      </p:pic>
      <p:pic>
        <p:nvPicPr>
          <p:cNvPr id="11" name="Picture 10" descr="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34233"/>
            <a:ext cx="4267200" cy="2532767"/>
          </a:xfrm>
          <a:prstGeom prst="rect">
            <a:avLst/>
          </a:prstGeom>
        </p:spPr>
      </p:pic>
      <p:pic>
        <p:nvPicPr>
          <p:cNvPr id="9" name="Picture 8" descr="0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2819400"/>
            <a:ext cx="4267200" cy="2438400"/>
          </a:xfrm>
          <a:prstGeom prst="rect">
            <a:avLst/>
          </a:prstGeom>
        </p:spPr>
      </p:pic>
      <p:pic>
        <p:nvPicPr>
          <p:cNvPr id="10" name="Picture 9" descr="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152400"/>
            <a:ext cx="4191001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600" y="5029200"/>
            <a:ext cx="4655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সংস্কৃতির উপাদান দুই প্রকার </a:t>
            </a:r>
            <a:endParaRPr lang="en-US" sz="4000" dirty="0"/>
          </a:p>
        </p:txBody>
      </p:sp>
      <p:pic>
        <p:nvPicPr>
          <p:cNvPr id="8" name="Picture 7" descr="b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533400"/>
            <a:ext cx="3429000" cy="3962400"/>
          </a:xfrm>
          <a:prstGeom prst="rect">
            <a:avLst/>
          </a:prstGeom>
        </p:spPr>
      </p:pic>
      <p:pic>
        <p:nvPicPr>
          <p:cNvPr id="9" name="Picture 8" descr="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609600"/>
            <a:ext cx="3810000" cy="3886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4" y="1"/>
            <a:ext cx="9144008" cy="6857999"/>
            <a:chOff x="-4" y="1"/>
            <a:chExt cx="9144008" cy="6857999"/>
          </a:xfrm>
        </p:grpSpPr>
        <p:pic>
          <p:nvPicPr>
            <p:cNvPr id="7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 flipH="1">
              <a:off x="4346277" y="2060277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10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 flipH="1">
              <a:off x="4346281" y="-4346280"/>
              <a:ext cx="451442" cy="9144004"/>
            </a:xfrm>
            <a:prstGeom prst="rect">
              <a:avLst/>
            </a:prstGeom>
            <a:noFill/>
          </p:spPr>
        </p:pic>
        <p:pic>
          <p:nvPicPr>
            <p:cNvPr id="11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0" y="381000"/>
              <a:ext cx="451442" cy="6096004"/>
            </a:xfrm>
            <a:prstGeom prst="rect">
              <a:avLst/>
            </a:prstGeom>
            <a:noFill/>
          </p:spPr>
        </p:pic>
        <p:pic>
          <p:nvPicPr>
            <p:cNvPr id="12" name="Picture 2" descr="C:\Users\Sharif\Desktop\Md. Shariful Islam- 14\Content Pic\Captur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 flipH="1">
              <a:off x="8692558" y="457196"/>
              <a:ext cx="451442" cy="60960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603</Words>
  <Application>Microsoft Office PowerPoint</Application>
  <PresentationFormat>On-screen Show (4:3)</PresentationFormat>
  <Paragraphs>120</Paragraphs>
  <Slides>21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Sharif</dc:creator>
  <cp:lastModifiedBy>MS IT</cp:lastModifiedBy>
  <cp:revision>77</cp:revision>
  <dcterms:created xsi:type="dcterms:W3CDTF">2017-07-15T03:19:58Z</dcterms:created>
  <dcterms:modified xsi:type="dcterms:W3CDTF">2017-09-23T01:43:36Z</dcterms:modified>
</cp:coreProperties>
</file>