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4" r:id="rId3"/>
    <p:sldId id="263" r:id="rId4"/>
    <p:sldId id="264" r:id="rId5"/>
    <p:sldId id="260" r:id="rId6"/>
    <p:sldId id="261" r:id="rId7"/>
    <p:sldId id="277" r:id="rId8"/>
    <p:sldId id="275" r:id="rId9"/>
    <p:sldId id="262" r:id="rId10"/>
    <p:sldId id="274" r:id="rId11"/>
    <p:sldId id="268" r:id="rId12"/>
    <p:sldId id="269" r:id="rId13"/>
    <p:sldId id="281" r:id="rId14"/>
    <p:sldId id="286" r:id="rId15"/>
    <p:sldId id="270" r:id="rId16"/>
    <p:sldId id="283" r:id="rId17"/>
    <p:sldId id="287" r:id="rId18"/>
    <p:sldId id="288" r:id="rId19"/>
    <p:sldId id="285" r:id="rId20"/>
    <p:sldId id="289" r:id="rId21"/>
    <p:sldId id="290" r:id="rId22"/>
    <p:sldId id="291" r:id="rId23"/>
    <p:sldId id="271" r:id="rId24"/>
    <p:sldId id="272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5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03980"/>
            <a:ext cx="465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4978"/>
            <a:ext cx="8458200" cy="54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514600" y="304800"/>
            <a:ext cx="4343400" cy="2209800"/>
          </a:xfrm>
          <a:prstGeom prst="leftRightArrow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2286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ষাটমূলক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1066800"/>
            <a:ext cx="1981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914400"/>
            <a:ext cx="2286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বৃত্তীয়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05400" y="2819400"/>
            <a:ext cx="3200400" cy="3266420"/>
            <a:chOff x="5105400" y="2819400"/>
            <a:chExt cx="3200400" cy="3266420"/>
          </a:xfrm>
        </p:grpSpPr>
        <p:sp>
          <p:nvSpPr>
            <p:cNvPr id="12" name="Oval 11"/>
            <p:cNvSpPr/>
            <p:nvPr/>
          </p:nvSpPr>
          <p:spPr>
            <a:xfrm>
              <a:off x="5105400" y="3276600"/>
              <a:ext cx="2895600" cy="274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6096000" y="3733800"/>
              <a:ext cx="12954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05600" y="4648201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973918">
              <a:off x="7361938" y="3401153"/>
              <a:ext cx="1026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2819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44958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4495800"/>
              <a:ext cx="3810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5562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47803" y="3998051"/>
              <a:ext cx="414997" cy="650149"/>
            </a:xfrm>
            <a:custGeom>
              <a:avLst/>
              <a:gdLst>
                <a:gd name="connsiteX0" fmla="*/ 182880 w 337625"/>
                <a:gd name="connsiteY0" fmla="*/ 656011 h 656011"/>
                <a:gd name="connsiteX1" fmla="*/ 225083 w 337625"/>
                <a:gd name="connsiteY1" fmla="*/ 641943 h 656011"/>
                <a:gd name="connsiteX2" fmla="*/ 337625 w 337625"/>
                <a:gd name="connsiteY2" fmla="*/ 557537 h 656011"/>
                <a:gd name="connsiteX3" fmla="*/ 323557 w 337625"/>
                <a:gd name="connsiteY3" fmla="*/ 233980 h 656011"/>
                <a:gd name="connsiteX4" fmla="*/ 295422 w 337625"/>
                <a:gd name="connsiteY4" fmla="*/ 149574 h 656011"/>
                <a:gd name="connsiteX5" fmla="*/ 267286 w 337625"/>
                <a:gd name="connsiteY5" fmla="*/ 121438 h 656011"/>
                <a:gd name="connsiteX6" fmla="*/ 196948 w 337625"/>
                <a:gd name="connsiteY6" fmla="*/ 65167 h 656011"/>
                <a:gd name="connsiteX7" fmla="*/ 168812 w 337625"/>
                <a:gd name="connsiteY7" fmla="*/ 37032 h 656011"/>
                <a:gd name="connsiteX8" fmla="*/ 0 w 337625"/>
                <a:gd name="connsiteY8" fmla="*/ 8897 h 65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625" h="656011">
                  <a:moveTo>
                    <a:pt x="182880" y="656011"/>
                  </a:moveTo>
                  <a:cubicBezTo>
                    <a:pt x="196948" y="651322"/>
                    <a:pt x="212120" y="649144"/>
                    <a:pt x="225083" y="641943"/>
                  </a:cubicBezTo>
                  <a:cubicBezTo>
                    <a:pt x="296662" y="602176"/>
                    <a:pt x="294938" y="600223"/>
                    <a:pt x="337625" y="557537"/>
                  </a:cubicBezTo>
                  <a:cubicBezTo>
                    <a:pt x="332936" y="449685"/>
                    <a:pt x="334665" y="341361"/>
                    <a:pt x="323557" y="233980"/>
                  </a:cubicBezTo>
                  <a:cubicBezTo>
                    <a:pt x="320505" y="204480"/>
                    <a:pt x="316393" y="170545"/>
                    <a:pt x="295422" y="149574"/>
                  </a:cubicBezTo>
                  <a:cubicBezTo>
                    <a:pt x="286043" y="140195"/>
                    <a:pt x="275572" y="131795"/>
                    <a:pt x="267286" y="121438"/>
                  </a:cubicBezTo>
                  <a:cubicBezTo>
                    <a:pt x="221009" y="63591"/>
                    <a:pt x="263888" y="87481"/>
                    <a:pt x="196948" y="65167"/>
                  </a:cubicBezTo>
                  <a:cubicBezTo>
                    <a:pt x="187569" y="55789"/>
                    <a:pt x="180675" y="42963"/>
                    <a:pt x="168812" y="37032"/>
                  </a:cubicBezTo>
                  <a:cubicBezTo>
                    <a:pt x="94747" y="0"/>
                    <a:pt x="78931" y="8897"/>
                    <a:pt x="0" y="889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477000" y="4572000"/>
              <a:ext cx="1524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81000" y="2590800"/>
            <a:ext cx="3124200" cy="2352020"/>
            <a:chOff x="381000" y="2590800"/>
            <a:chExt cx="3124200" cy="235202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819400"/>
              <a:ext cx="2134394" cy="1905000"/>
              <a:chOff x="1066006" y="3048794"/>
              <a:chExt cx="2134394" cy="19050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066800" y="4878388"/>
                <a:ext cx="2133600" cy="746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114300" y="4000500"/>
                <a:ext cx="1905000" cy="158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1066800" y="4419600"/>
                <a:ext cx="457994" cy="534194"/>
                <a:chOff x="1066800" y="4419600"/>
                <a:chExt cx="457994" cy="53419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066800" y="4419600"/>
                  <a:ext cx="457200" cy="158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57300" y="4686300"/>
                  <a:ext cx="533400" cy="158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/>
              <p:cNvSpPr/>
              <p:nvPr/>
            </p:nvSpPr>
            <p:spPr>
              <a:xfrm rot="19588474">
                <a:off x="1066800" y="4495800"/>
                <a:ext cx="604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90°</a:t>
                </a:r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1000" y="2590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000" y="4419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24200" y="43434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694" y="4959927"/>
            <a:ext cx="2971006" cy="484368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694" y="5410200"/>
            <a:ext cx="3124200" cy="510686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694" y="5920886"/>
            <a:ext cx="3124200" cy="485312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6155674"/>
                <a:ext cx="6093682" cy="4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1 </a:t>
                </a:r>
                <a:r>
                  <a:rPr lang="bn-BD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রেডিয়ান</a:t>
                </a:r>
                <a:r>
                  <a:rPr lang="bn-BD" sz="2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𝟓𝟕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𝟐𝟗𝟓𝟕𝟖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"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155674"/>
                <a:ext cx="6093682" cy="411651"/>
              </a:xfrm>
              <a:prstGeom prst="rect">
                <a:avLst/>
              </a:prstGeom>
              <a:blipFill rotWithShape="1">
                <a:blip r:embed="rId5"/>
                <a:stretch>
                  <a:fillRect l="-1000" t="-7463" b="-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5306" y="440883"/>
            <a:ext cx="885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বৃত্তচাপের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19200" y="1744362"/>
            <a:ext cx="2418907" cy="2446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94098" y="2856470"/>
            <a:ext cx="1244009" cy="7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8540" y="2708189"/>
            <a:ext cx="276447" cy="50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219" y="2634049"/>
            <a:ext cx="483781" cy="50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94098" y="1447800"/>
            <a:ext cx="1476814" cy="1631092"/>
            <a:chOff x="2394098" y="1447800"/>
            <a:chExt cx="1476814" cy="1631092"/>
          </a:xfrm>
        </p:grpSpPr>
        <p:cxnSp>
          <p:nvCxnSpPr>
            <p:cNvPr id="6" name="Straight Connector 5"/>
            <p:cNvCxnSpPr/>
            <p:nvPr/>
          </p:nvCxnSpPr>
          <p:spPr>
            <a:xfrm rot="5400000" flipH="1" flipV="1">
              <a:off x="2257742" y="2103139"/>
              <a:ext cx="963827" cy="691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85214" y="1447800"/>
              <a:ext cx="414670" cy="509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39656" y="2411627"/>
              <a:ext cx="276447" cy="466282"/>
            </a:xfrm>
            <a:custGeom>
              <a:avLst/>
              <a:gdLst>
                <a:gd name="connsiteX0" fmla="*/ 295422 w 296018"/>
                <a:gd name="connsiteY0" fmla="*/ 412412 h 412412"/>
                <a:gd name="connsiteX1" fmla="*/ 267286 w 296018"/>
                <a:gd name="connsiteY1" fmla="*/ 201397 h 412412"/>
                <a:gd name="connsiteX2" fmla="*/ 239151 w 296018"/>
                <a:gd name="connsiteY2" fmla="*/ 159194 h 412412"/>
                <a:gd name="connsiteX3" fmla="*/ 196948 w 296018"/>
                <a:gd name="connsiteY3" fmla="*/ 131059 h 412412"/>
                <a:gd name="connsiteX4" fmla="*/ 168812 w 296018"/>
                <a:gd name="connsiteY4" fmla="*/ 102923 h 412412"/>
                <a:gd name="connsiteX5" fmla="*/ 112542 w 296018"/>
                <a:gd name="connsiteY5" fmla="*/ 46652 h 412412"/>
                <a:gd name="connsiteX6" fmla="*/ 84406 w 296018"/>
                <a:gd name="connsiteY6" fmla="*/ 18517 h 412412"/>
                <a:gd name="connsiteX7" fmla="*/ 0 w 296018"/>
                <a:gd name="connsiteY7" fmla="*/ 4449 h 41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018" h="412412">
                  <a:moveTo>
                    <a:pt x="295422" y="412412"/>
                  </a:moveTo>
                  <a:cubicBezTo>
                    <a:pt x="292278" y="374690"/>
                    <a:pt x="296018" y="258861"/>
                    <a:pt x="267286" y="201397"/>
                  </a:cubicBezTo>
                  <a:cubicBezTo>
                    <a:pt x="259725" y="186275"/>
                    <a:pt x="251106" y="171149"/>
                    <a:pt x="239151" y="159194"/>
                  </a:cubicBezTo>
                  <a:cubicBezTo>
                    <a:pt x="227196" y="147239"/>
                    <a:pt x="210150" y="141621"/>
                    <a:pt x="196948" y="131059"/>
                  </a:cubicBezTo>
                  <a:cubicBezTo>
                    <a:pt x="186591" y="122773"/>
                    <a:pt x="178191" y="112302"/>
                    <a:pt x="168812" y="102923"/>
                  </a:cubicBezTo>
                  <a:cubicBezTo>
                    <a:pt x="143804" y="27897"/>
                    <a:pt x="175064" y="84165"/>
                    <a:pt x="112542" y="46652"/>
                  </a:cubicBezTo>
                  <a:cubicBezTo>
                    <a:pt x="101169" y="39828"/>
                    <a:pt x="95779" y="25341"/>
                    <a:pt x="84406" y="18517"/>
                  </a:cubicBezTo>
                  <a:cubicBezTo>
                    <a:pt x="53545" y="0"/>
                    <a:pt x="33611" y="4449"/>
                    <a:pt x="0" y="444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3369830">
              <a:off x="3158332" y="2001075"/>
              <a:ext cx="1001840" cy="423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সেমি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63209" y="2485768"/>
              <a:ext cx="691116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40°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0200" y="1873515"/>
            <a:ext cx="2895600" cy="2317485"/>
            <a:chOff x="5410200" y="1873515"/>
            <a:chExt cx="2895600" cy="2317485"/>
          </a:xfrm>
        </p:grpSpPr>
        <p:sp>
          <p:nvSpPr>
            <p:cNvPr id="13" name="Oval 12"/>
            <p:cNvSpPr/>
            <p:nvPr/>
          </p:nvSpPr>
          <p:spPr>
            <a:xfrm>
              <a:off x="5410200" y="1873515"/>
              <a:ext cx="2356884" cy="23174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554972" y="2926917"/>
              <a:ext cx="1144772" cy="70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18274" y="2786464"/>
              <a:ext cx="269358" cy="48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4423" y="2575783"/>
              <a:ext cx="471377" cy="48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1371600"/>
            <a:ext cx="1602906" cy="1629659"/>
            <a:chOff x="6400800" y="1371600"/>
            <a:chExt cx="1602906" cy="1629659"/>
          </a:xfrm>
        </p:grpSpPr>
        <p:cxnSp>
          <p:nvCxnSpPr>
            <p:cNvPr id="17" name="Straight Connector 16"/>
            <p:cNvCxnSpPr>
              <a:endCxn id="13" idx="0"/>
            </p:cNvCxnSpPr>
            <p:nvPr/>
          </p:nvCxnSpPr>
          <p:spPr>
            <a:xfrm rot="5400000" flipH="1" flipV="1">
              <a:off x="6009992" y="2418495"/>
              <a:ext cx="1123629" cy="3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00800" y="1371600"/>
              <a:ext cx="404037" cy="48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61188" y="2474876"/>
              <a:ext cx="511996" cy="494177"/>
            </a:xfrm>
            <a:custGeom>
              <a:avLst/>
              <a:gdLst>
                <a:gd name="connsiteX0" fmla="*/ 0 w 579364"/>
                <a:gd name="connsiteY0" fmla="*/ 15705 h 536210"/>
                <a:gd name="connsiteX1" fmla="*/ 42203 w 579364"/>
                <a:gd name="connsiteY1" fmla="*/ 1638 h 536210"/>
                <a:gd name="connsiteX2" fmla="*/ 168812 w 579364"/>
                <a:gd name="connsiteY2" fmla="*/ 57908 h 536210"/>
                <a:gd name="connsiteX3" fmla="*/ 196948 w 579364"/>
                <a:gd name="connsiteY3" fmla="*/ 86044 h 536210"/>
                <a:gd name="connsiteX4" fmla="*/ 281354 w 579364"/>
                <a:gd name="connsiteY4" fmla="*/ 114179 h 536210"/>
                <a:gd name="connsiteX5" fmla="*/ 351692 w 579364"/>
                <a:gd name="connsiteY5" fmla="*/ 156382 h 536210"/>
                <a:gd name="connsiteX6" fmla="*/ 379828 w 579364"/>
                <a:gd name="connsiteY6" fmla="*/ 184518 h 536210"/>
                <a:gd name="connsiteX7" fmla="*/ 422031 w 579364"/>
                <a:gd name="connsiteY7" fmla="*/ 212653 h 536210"/>
                <a:gd name="connsiteX8" fmla="*/ 492369 w 579364"/>
                <a:gd name="connsiteY8" fmla="*/ 282992 h 536210"/>
                <a:gd name="connsiteX9" fmla="*/ 534572 w 579364"/>
                <a:gd name="connsiteY9" fmla="*/ 325195 h 536210"/>
                <a:gd name="connsiteX10" fmla="*/ 576775 w 579364"/>
                <a:gd name="connsiteY10" fmla="*/ 465872 h 536210"/>
                <a:gd name="connsiteX11" fmla="*/ 576775 w 579364"/>
                <a:gd name="connsiteY11" fmla="*/ 536210 h 5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364" h="536210">
                  <a:moveTo>
                    <a:pt x="0" y="15705"/>
                  </a:moveTo>
                  <a:cubicBezTo>
                    <a:pt x="14068" y="11016"/>
                    <a:pt x="27465" y="0"/>
                    <a:pt x="42203" y="1638"/>
                  </a:cubicBezTo>
                  <a:cubicBezTo>
                    <a:pt x="87540" y="6676"/>
                    <a:pt x="133349" y="29538"/>
                    <a:pt x="168812" y="57908"/>
                  </a:cubicBezTo>
                  <a:cubicBezTo>
                    <a:pt x="179169" y="66194"/>
                    <a:pt x="185085" y="80112"/>
                    <a:pt x="196948" y="86044"/>
                  </a:cubicBezTo>
                  <a:cubicBezTo>
                    <a:pt x="223474" y="99307"/>
                    <a:pt x="281354" y="114179"/>
                    <a:pt x="281354" y="114179"/>
                  </a:cubicBezTo>
                  <a:cubicBezTo>
                    <a:pt x="352640" y="185468"/>
                    <a:pt x="260385" y="101598"/>
                    <a:pt x="351692" y="156382"/>
                  </a:cubicBezTo>
                  <a:cubicBezTo>
                    <a:pt x="363065" y="163206"/>
                    <a:pt x="369471" y="176232"/>
                    <a:pt x="379828" y="184518"/>
                  </a:cubicBezTo>
                  <a:cubicBezTo>
                    <a:pt x="393030" y="195080"/>
                    <a:pt x="409307" y="201520"/>
                    <a:pt x="422031" y="212653"/>
                  </a:cubicBezTo>
                  <a:cubicBezTo>
                    <a:pt x="446985" y="234488"/>
                    <a:pt x="468923" y="259546"/>
                    <a:pt x="492369" y="282992"/>
                  </a:cubicBezTo>
                  <a:lnTo>
                    <a:pt x="534572" y="325195"/>
                  </a:lnTo>
                  <a:cubicBezTo>
                    <a:pt x="541648" y="346421"/>
                    <a:pt x="573231" y="433975"/>
                    <a:pt x="576775" y="465872"/>
                  </a:cubicBezTo>
                  <a:cubicBezTo>
                    <a:pt x="579364" y="489175"/>
                    <a:pt x="576775" y="512764"/>
                    <a:pt x="576775" y="5362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382350">
              <a:off x="6912378" y="1702309"/>
              <a:ext cx="1091328" cy="488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সেমি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87633" y="2575783"/>
              <a:ext cx="544261" cy="425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80°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191000"/>
            <a:ext cx="3733801" cy="557284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800600"/>
            <a:ext cx="3886200" cy="571500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562600"/>
            <a:ext cx="3764386" cy="845796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5334000" y="1143000"/>
            <a:ext cx="3200400" cy="3114020"/>
            <a:chOff x="5334000" y="1143000"/>
            <a:chExt cx="3200400" cy="3114020"/>
          </a:xfrm>
        </p:grpSpPr>
        <p:cxnSp>
          <p:nvCxnSpPr>
            <p:cNvPr id="6" name="Straight Connector 5"/>
            <p:cNvCxnSpPr>
              <a:stCxn id="2" idx="6"/>
            </p:cNvCxnSpPr>
            <p:nvPr/>
          </p:nvCxnSpPr>
          <p:spPr>
            <a:xfrm flipH="1">
              <a:off x="6705600" y="2819400"/>
              <a:ext cx="1524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5334000" y="1447800"/>
              <a:ext cx="2895600" cy="274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6324600" y="1905000"/>
              <a:ext cx="12954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34200" y="2819401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973918">
              <a:off x="7590538" y="1572353"/>
              <a:ext cx="1026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2800" y="1143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9600" y="26670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4600" y="2667000"/>
              <a:ext cx="3810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0200" y="3733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976403" y="2169251"/>
              <a:ext cx="414997" cy="650149"/>
            </a:xfrm>
            <a:custGeom>
              <a:avLst/>
              <a:gdLst>
                <a:gd name="connsiteX0" fmla="*/ 182880 w 337625"/>
                <a:gd name="connsiteY0" fmla="*/ 656011 h 656011"/>
                <a:gd name="connsiteX1" fmla="*/ 225083 w 337625"/>
                <a:gd name="connsiteY1" fmla="*/ 641943 h 656011"/>
                <a:gd name="connsiteX2" fmla="*/ 337625 w 337625"/>
                <a:gd name="connsiteY2" fmla="*/ 557537 h 656011"/>
                <a:gd name="connsiteX3" fmla="*/ 323557 w 337625"/>
                <a:gd name="connsiteY3" fmla="*/ 233980 h 656011"/>
                <a:gd name="connsiteX4" fmla="*/ 295422 w 337625"/>
                <a:gd name="connsiteY4" fmla="*/ 149574 h 656011"/>
                <a:gd name="connsiteX5" fmla="*/ 267286 w 337625"/>
                <a:gd name="connsiteY5" fmla="*/ 121438 h 656011"/>
                <a:gd name="connsiteX6" fmla="*/ 196948 w 337625"/>
                <a:gd name="connsiteY6" fmla="*/ 65167 h 656011"/>
                <a:gd name="connsiteX7" fmla="*/ 168812 w 337625"/>
                <a:gd name="connsiteY7" fmla="*/ 37032 h 656011"/>
                <a:gd name="connsiteX8" fmla="*/ 0 w 337625"/>
                <a:gd name="connsiteY8" fmla="*/ 8897 h 65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625" h="656011">
                  <a:moveTo>
                    <a:pt x="182880" y="656011"/>
                  </a:moveTo>
                  <a:cubicBezTo>
                    <a:pt x="196948" y="651322"/>
                    <a:pt x="212120" y="649144"/>
                    <a:pt x="225083" y="641943"/>
                  </a:cubicBezTo>
                  <a:cubicBezTo>
                    <a:pt x="296662" y="602176"/>
                    <a:pt x="294938" y="600223"/>
                    <a:pt x="337625" y="557537"/>
                  </a:cubicBezTo>
                  <a:cubicBezTo>
                    <a:pt x="332936" y="449685"/>
                    <a:pt x="334665" y="341361"/>
                    <a:pt x="323557" y="233980"/>
                  </a:cubicBezTo>
                  <a:cubicBezTo>
                    <a:pt x="320505" y="204480"/>
                    <a:pt x="316393" y="170545"/>
                    <a:pt x="295422" y="149574"/>
                  </a:cubicBezTo>
                  <a:cubicBezTo>
                    <a:pt x="286043" y="140195"/>
                    <a:pt x="275572" y="131795"/>
                    <a:pt x="267286" y="121438"/>
                  </a:cubicBezTo>
                  <a:cubicBezTo>
                    <a:pt x="221009" y="63591"/>
                    <a:pt x="263888" y="87481"/>
                    <a:pt x="196948" y="65167"/>
                  </a:cubicBezTo>
                  <a:cubicBezTo>
                    <a:pt x="187569" y="55789"/>
                    <a:pt x="180675" y="42963"/>
                    <a:pt x="168812" y="37032"/>
                  </a:cubicBezTo>
                  <a:cubicBezTo>
                    <a:pt x="94747" y="0"/>
                    <a:pt x="78931" y="8897"/>
                    <a:pt x="0" y="889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3400" y="381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000" y="137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AB 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চতুর্থাংশ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553200" y="990600"/>
            <a:ext cx="457200" cy="1829594"/>
            <a:chOff x="6553200" y="990600"/>
            <a:chExt cx="457200" cy="1829594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5980906" y="2095500"/>
              <a:ext cx="14485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53200" y="990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705600" y="2514600"/>
              <a:ext cx="304800" cy="305594"/>
              <a:chOff x="5257800" y="2209800"/>
              <a:chExt cx="610394" cy="45799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257800" y="22098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914400" y="914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PB = 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05000" y="1752600"/>
            <a:ext cx="2362200" cy="914399"/>
            <a:chOff x="1905000" y="2590800"/>
            <a:chExt cx="2362200" cy="914399"/>
          </a:xfrm>
        </p:grpSpPr>
        <p:grpSp>
          <p:nvGrpSpPr>
            <p:cNvPr id="55" name="Group 54"/>
            <p:cNvGrpSpPr/>
            <p:nvPr/>
          </p:nvGrpSpPr>
          <p:grpSpPr>
            <a:xfrm>
              <a:off x="1905000" y="2590800"/>
              <a:ext cx="1447800" cy="914399"/>
              <a:chOff x="1676400" y="1600200"/>
              <a:chExt cx="1447800" cy="87493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76400" y="1828800"/>
                <a:ext cx="30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 </a:t>
                </a:r>
                <a:endParaRPr lang="en-US" dirty="0"/>
              </a:p>
            </p:txBody>
          </p:sp>
          <p:pic>
            <p:nvPicPr>
              <p:cNvPr id="21512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57400" y="1600200"/>
                <a:ext cx="1066800" cy="762000"/>
              </a:xfrm>
              <a:prstGeom prst="rect">
                <a:avLst/>
              </a:prstGeom>
              <a:noFill/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3352800" y="2743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81200" y="2590800"/>
            <a:ext cx="1828800" cy="685800"/>
            <a:chOff x="1981200" y="3429000"/>
            <a:chExt cx="1828800" cy="685800"/>
          </a:xfrm>
        </p:grpSpPr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200" y="3429000"/>
              <a:ext cx="769434" cy="6858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895600" y="3505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9600" y="3124200"/>
            <a:ext cx="3302998" cy="1181100"/>
            <a:chOff x="457200" y="3124200"/>
            <a:chExt cx="3455398" cy="1409700"/>
          </a:xfrm>
        </p:grpSpPr>
        <p:grpSp>
          <p:nvGrpSpPr>
            <p:cNvPr id="51" name="Group 50"/>
            <p:cNvGrpSpPr/>
            <p:nvPr/>
          </p:nvGrpSpPr>
          <p:grpSpPr>
            <a:xfrm>
              <a:off x="1524000" y="3505200"/>
              <a:ext cx="2388598" cy="1028700"/>
              <a:chOff x="1447800" y="2514600"/>
              <a:chExt cx="2388598" cy="1028700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7800" y="2590800"/>
                <a:ext cx="1005417" cy="952500"/>
              </a:xfrm>
              <a:prstGeom prst="rect">
                <a:avLst/>
              </a:prstGeom>
              <a:noFill/>
            </p:spPr>
          </p:pic>
          <p:pic>
            <p:nvPicPr>
              <p:cNvPr id="2150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3200" y="2514600"/>
                <a:ext cx="1093198" cy="981075"/>
              </a:xfrm>
              <a:prstGeom prst="rect">
                <a:avLst/>
              </a:prstGeom>
              <a:noFill/>
            </p:spPr>
          </p:pic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2438400" y="2819400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=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57200" y="3124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এখন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90600" y="4267200"/>
            <a:ext cx="3505200" cy="996532"/>
            <a:chOff x="1066800" y="4495800"/>
            <a:chExt cx="3505200" cy="996532"/>
          </a:xfrm>
        </p:grpSpPr>
        <p:pic>
          <p:nvPicPr>
            <p:cNvPr id="19457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4495800"/>
              <a:ext cx="2971800" cy="996532"/>
            </a:xfrm>
            <a:prstGeom prst="rect">
              <a:avLst/>
            </a:prstGeom>
            <a:noFill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4495800"/>
              <a:ext cx="533400" cy="833438"/>
            </a:xfrm>
            <a:prstGeom prst="rect">
              <a:avLst/>
            </a:prstGeom>
            <a:noFill/>
          </p:spPr>
        </p:pic>
      </p:grp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648200" y="4267200"/>
            <a:ext cx="3886200" cy="642483"/>
            <a:chOff x="2590800" y="5334000"/>
            <a:chExt cx="3886200" cy="642483"/>
          </a:xfrm>
        </p:grpSpPr>
        <p:sp>
          <p:nvSpPr>
            <p:cNvPr id="54" name="TextBox 53"/>
            <p:cNvSpPr txBox="1"/>
            <p:nvPr/>
          </p:nvSpPr>
          <p:spPr>
            <a:xfrm>
              <a:off x="3505200" y="5334000"/>
              <a:ext cx="2971800" cy="49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সমকোণ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5334000"/>
              <a:ext cx="856422" cy="642483"/>
            </a:xfrm>
            <a:prstGeom prst="rect">
              <a:avLst/>
            </a:prstGeom>
            <a:noFill/>
          </p:spPr>
        </p:pic>
      </p:grp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990600" y="5257800"/>
            <a:ext cx="3026464" cy="741744"/>
            <a:chOff x="685800" y="5334000"/>
            <a:chExt cx="3026464" cy="741744"/>
          </a:xfrm>
        </p:grpSpPr>
        <p:sp>
          <p:nvSpPr>
            <p:cNvPr id="58" name="TextBox 57"/>
            <p:cNvSpPr txBox="1"/>
            <p:nvPr/>
          </p:nvSpPr>
          <p:spPr>
            <a:xfrm>
              <a:off x="685800" y="5410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রেডিয়ান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5334000"/>
              <a:ext cx="1426264" cy="741744"/>
            </a:xfrm>
            <a:prstGeom prst="rect">
              <a:avLst/>
            </a:prstGeom>
            <a:noFill/>
          </p:spPr>
        </p:pic>
      </p:grp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105400"/>
            <a:ext cx="2209800" cy="997345"/>
          </a:xfrm>
          <a:prstGeom prst="rect">
            <a:avLst/>
          </a:prstGeom>
          <a:noFill/>
        </p:spPr>
      </p:pic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159346"/>
            <a:ext cx="2133600" cy="936653"/>
          </a:xfrm>
          <a:prstGeom prst="rect">
            <a:avLst/>
          </a:prstGeom>
          <a:noFill/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6019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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POB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0" grpId="0"/>
      <p:bldP spid="60" grpId="0"/>
      <p:bldP spid="70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একটি বিশেষ সূত্র মনে রাখবে-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2900" y="2133600"/>
                <a:ext cx="8458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কোনো বৃত্তের ব্যাসার্ধ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r,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চাপের দৈর্ঘ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s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s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দ্বারা বৃত্তের কেন্দ্রে উৎপন্ন কোণ </a:t>
                </a:r>
                <a14:m>
                  <m:oMath xmlns:m="http://schemas.openxmlformats.org/officeDocument/2006/math">
                    <m:r>
                      <a:rPr lang="bn-BD" sz="36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রেডিয়ান হলে চাপের দৈর্ঘ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bn-BD" sz="3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s= r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2133600"/>
                <a:ext cx="8458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161" t="-5208"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8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073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এবার একনজরে 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এর প্রয়োজনীয় সূত্রলুলো হলো--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20436" y="1676400"/>
                <a:ext cx="1905000" cy="516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৬০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" 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১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1676400"/>
                <a:ext cx="1905000" cy="516039"/>
              </a:xfrm>
              <a:prstGeom prst="rect">
                <a:avLst/>
              </a:prstGeom>
              <a:blipFill rotWithShape="1">
                <a:blip r:embed="rId2"/>
                <a:stretch>
                  <a:fillRect l="-4792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0436" y="2268562"/>
                <a:ext cx="1905000" cy="54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৬০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১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2268562"/>
                <a:ext cx="1905000" cy="546496"/>
              </a:xfrm>
              <a:prstGeom prst="rect">
                <a:avLst/>
              </a:prstGeom>
              <a:blipFill rotWithShape="1">
                <a:blip r:embed="rId3"/>
                <a:stretch>
                  <a:fillRect l="-4792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0436" y="2815058"/>
                <a:ext cx="2971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৯০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= ১ সমকোণ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2815058"/>
                <a:ext cx="2971800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3074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5072" y="960843"/>
            <a:ext cx="779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ষাট মূলক পদ্ধতি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655" y="3472934"/>
            <a:ext cx="703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ষাট মূলক ও বৃত্তীয় বা রেডিয়ান পদ্ধতির মধ্যে সর্ম্পক 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41218" y="3962400"/>
                <a:ext cx="3068782" cy="54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১৮০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রেডিয়ান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18" y="3962400"/>
                <a:ext cx="3068782" cy="546496"/>
              </a:xfrm>
              <a:prstGeom prst="rect">
                <a:avLst/>
              </a:prstGeom>
              <a:blipFill rotWithShape="1">
                <a:blip r:embed="rId5"/>
                <a:stretch>
                  <a:fillRect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3346" y="4508896"/>
                <a:ext cx="3038109" cy="59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১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bn-BD" sz="2400" b="1" i="1" smtClean="0">
                            <a:latin typeface="Cambria Math"/>
                          </a:rPr>
                          <m:t>১৮০</m:t>
                        </m:r>
                      </m:den>
                    </m:f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রেডিয়ান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46" y="4508896"/>
                <a:ext cx="3038109" cy="599844"/>
              </a:xfrm>
              <a:prstGeom prst="rect">
                <a:avLst/>
              </a:prstGeom>
              <a:blipFill rotWithShape="1">
                <a:blip r:embed="rId6"/>
                <a:stretch>
                  <a:fillRect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0436" y="4964210"/>
                <a:ext cx="3384196" cy="546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আবার,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রেডিয়ান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১৮০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4964210"/>
                <a:ext cx="3384196" cy="546496"/>
              </a:xfrm>
              <a:prstGeom prst="rect">
                <a:avLst/>
              </a:prstGeom>
              <a:blipFill rotWithShape="1">
                <a:blip r:embed="rId7"/>
                <a:stretch>
                  <a:fillRect l="-2703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710" y="5408350"/>
                <a:ext cx="3886200" cy="705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১ রেডিয়ান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b="1" i="1" smtClean="0">
                            <a:latin typeface="Cambria Math"/>
                          </a:rPr>
                          <m:t>১৮০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ডিগ্রি।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0" y="5408350"/>
                <a:ext cx="3886200" cy="705514"/>
              </a:xfrm>
              <a:prstGeom prst="rect">
                <a:avLst/>
              </a:prstGeom>
              <a:blipFill rotWithShape="1">
                <a:blip r:embed="rId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8710" y="6071425"/>
                <a:ext cx="67149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১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(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রেডিয়ান )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৫৭</m:t>
                        </m:r>
                        <m:r>
                          <a:rPr lang="en-US" sz="2400" b="1" i="1" smtClean="0">
                            <a:latin typeface="Cambria Math"/>
                          </a:rPr>
                          <m:t>.</m:t>
                        </m:r>
                        <m:r>
                          <a:rPr lang="bn-BD" sz="2400" b="1" i="1" smtClean="0">
                            <a:latin typeface="Cambria Math"/>
                          </a:rPr>
                          <m:t>২৯৫৭৮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৫৭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০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১৭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atin typeface="Cambria Math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</a:rPr>
                          <m:t>৪৪</m:t>
                        </m:r>
                        <m:r>
                          <a:rPr lang="en-US" sz="2400" b="1" i="1" smtClean="0">
                            <a:latin typeface="Cambria Math"/>
                          </a:rPr>
                          <m:t>.</m:t>
                        </m:r>
                        <m:r>
                          <a:rPr lang="bn-BD" sz="2400" b="1" i="1" smtClean="0">
                            <a:latin typeface="Cambria Math"/>
                          </a:rPr>
                          <m:t>৮১</m:t>
                        </m:r>
                      </m:e>
                      <m:sup>
                        <m:r>
                          <a:rPr lang="bn-BD" sz="2400" b="1" i="1" smtClean="0">
                            <a:latin typeface="Cambria Math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0" y="6071425"/>
                <a:ext cx="6714980" cy="553998"/>
              </a:xfrm>
              <a:prstGeom prst="rect">
                <a:avLst/>
              </a:prstGeom>
              <a:blipFill rotWithShape="1">
                <a:blip r:embed="rId9"/>
                <a:stretch>
                  <a:fillRect l="-1361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5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0731" y="314098"/>
            <a:ext cx="6659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(8.1 )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8830" y="1200418"/>
                <a:ext cx="1041776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𝟕𝟓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কে রেডিয়ানে প্রকাশ কর। </a:t>
                </a:r>
                <a:endParaRPr lang="en-US" sz="3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0" y="1200418"/>
                <a:ext cx="10417769" cy="595932"/>
              </a:xfrm>
              <a:prstGeom prst="rect">
                <a:avLst/>
              </a:prstGeom>
              <a:blipFill rotWithShape="1">
                <a:blip r:embed="rId2"/>
                <a:stretch>
                  <a:fillRect l="-1522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2618" y="1932709"/>
                <a:ext cx="1099358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𝟓𝟓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𝟓𝟒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𝟓𝟑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</m:oMath>
                </a14:m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কে রেডিয়ানে প্রকাশ কর। </a:t>
                </a:r>
                <a:endParaRPr lang="en-US" sz="3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1932709"/>
                <a:ext cx="10993582" cy="595932"/>
              </a:xfrm>
              <a:prstGeom prst="rect">
                <a:avLst/>
              </a:prstGeom>
              <a:blipFill rotWithShape="1">
                <a:blip r:embed="rId3"/>
                <a:stretch>
                  <a:fillRect l="-1386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8831" y="2804483"/>
                <a:ext cx="10522998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bn-BD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রেডিয়ানকে ডিগ্রীতে প্রকাশ কর। </a:t>
                </a:r>
                <a:endParaRPr lang="en-US" sz="4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1" y="2804483"/>
                <a:ext cx="10522998" cy="981487"/>
              </a:xfrm>
              <a:prstGeom prst="rect">
                <a:avLst/>
              </a:prstGeom>
              <a:blipFill rotWithShape="1">
                <a:blip r:embed="rId4"/>
                <a:stretch>
                  <a:fillRect l="-2086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30060" y="4252213"/>
                <a:ext cx="111434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৪</a:t>
                </a:r>
                <a:r>
                  <a:rPr lang="en-US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𝟑𝟏𝟕𝟕</m:t>
                    </m:r>
                  </m:oMath>
                </a14:m>
                <a:r>
                  <a:rPr lang="en-US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রেডিয়ানকে ডিগ্রিতে প্রকাশ কর।                                               </a:t>
                </a:r>
                <a:endParaRPr lang="en-US" sz="4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60" y="4252213"/>
                <a:ext cx="11143483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915" t="-14655" r="-17123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3393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  ( 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)                                               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727364"/>
                <a:ext cx="8458200" cy="1153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বই-২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একটি কোণকে ষাটমূলক ও বৃত্তীয় পদ্ধতিতে যথাক্রমে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দ্বারা প্রকাশ করা হলে, প্রমাণ যে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27364"/>
                <a:ext cx="8458200" cy="1153393"/>
              </a:xfrm>
              <a:prstGeom prst="rect">
                <a:avLst/>
              </a:prstGeom>
              <a:blipFill rotWithShape="1">
                <a:blip r:embed="rId2"/>
                <a:stretch>
                  <a:fillRect l="-1514" t="-3684" r="-216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1846813"/>
                <a:ext cx="8610600" cy="97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বই-৩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একটি চাকার ব্যাসার্ধ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মিটার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bn-BD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সেন্টিমিটার  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হলে, চাকার পরিধির আসন্ন মান চার দশমিক স্থান পর্যন্ত নির্ণয় কর। </a:t>
                </a:r>
                <a:endParaRPr lang="en-US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46813"/>
                <a:ext cx="8610600" cy="972061"/>
              </a:xfrm>
              <a:prstGeom prst="rect">
                <a:avLst/>
              </a:prstGeom>
              <a:blipFill rotWithShape="1">
                <a:blip r:embed="rId3"/>
                <a:stretch>
                  <a:fillRect l="-1487"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30480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বই-৪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একটি গাড়ীর চাকার ব্যাস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𝟖𝟒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মিটার এবং চাকাটি প্রতি সেকেন্ডে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বার ঘুরে। গাড়ীটির গতিবেগ নির্ণয় কর। </a:t>
                </a:r>
                <a:endParaRPr lang="en-US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84582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14" t="-5096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1000" y="4191000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বই-৫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কোনো ত্রিভূজের কোণ তিনিটির অনুপাত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8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ক্ষুদ্রতম ও বৃহত্তম কোণের বৃত্তীয় মান কত ? </a:t>
                </a:r>
                <a:endParaRPr lang="en-US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84582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14" t="-5128" r="-223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0" y="166255"/>
            <a:ext cx="772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9381" y="4091386"/>
                <a:ext cx="838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৩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সমাধানঃ </a:t>
                </a:r>
              </a:p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এখানে, বৃত্তের ব্যসার্ধ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r =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সেণ্টিমিটার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03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মিটার।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" y="4091386"/>
                <a:ext cx="8382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55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7146" y="5036128"/>
                <a:ext cx="784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চাকার পরিধি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মিটার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1416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03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মিটার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                      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7549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মিটার ( প্রায় )। 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6" y="5036128"/>
                <a:ext cx="7848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2282" y="915933"/>
                <a:ext cx="7239000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সমাহানঃ </a:t>
                </a: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ডিগ্রি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রেডিয়ান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" y="915933"/>
                <a:ext cx="7239000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673" t="-4132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69027" y="1704160"/>
                <a:ext cx="7516091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D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ডিগ্রি =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রেডিয়ান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𝟏𝟖</m:t>
                        </m:r>
                        <m:r>
                          <a:rPr lang="en-US" b="1" i="1" smtClean="0">
                            <a:latin typeface="Cambria Math"/>
                          </a:rPr>
                          <m:t>𝒐</m:t>
                        </m:r>
                      </m:den>
                    </m:f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রেডিয়ান।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027" y="1704160"/>
                <a:ext cx="7516091" cy="491225"/>
              </a:xfrm>
              <a:prstGeom prst="rect">
                <a:avLst/>
              </a:prstGeom>
              <a:blipFill rotWithShape="1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86246" y="2195385"/>
                <a:ext cx="7010400" cy="48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শর্তমতে,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=  R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46" y="2195385"/>
                <a:ext cx="7010400" cy="486030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76300" y="2886812"/>
                <a:ext cx="2819400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</m:oMath>
                </a14:m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886812"/>
                <a:ext cx="2819400" cy="491225"/>
              </a:xfrm>
              <a:prstGeom prst="rect">
                <a:avLst/>
              </a:prstGeom>
              <a:blipFill rotWithShape="1">
                <a:blip r:embed="rId7"/>
                <a:stretch>
                  <a:fillRect l="-1948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4835" y="3008705"/>
            <a:ext cx="24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প্রমাণিত।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318" y="489296"/>
                <a:ext cx="8458200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বই-২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একটি কোণকে ষাটমূলক ও বৃত্তীয় পদ্ধতিতে যথাক্রমে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দ্বারা প্রকাশ করা হলে, প্রমাণ যে 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8" y="489296"/>
                <a:ext cx="8458200" cy="491225"/>
              </a:xfrm>
              <a:prstGeom prst="rect">
                <a:avLst/>
              </a:prstGeom>
              <a:blipFill rotWithShape="1">
                <a:blip r:embed="rId8"/>
                <a:stretch>
                  <a:fillRect l="-576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45918" y="3687418"/>
                <a:ext cx="861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বই-৩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একটি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চাকার ব্যাসার্ধ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মিটার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bn-BD" sz="16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1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সেন্টিমিটার 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হলে, চাকার পরিধির আসন্ন মান চার দশমিক স্থান পর্যন্ত নির্ণয় কর। </a:t>
                </a:r>
                <a:endPara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8" y="3687418"/>
                <a:ext cx="86106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66" t="-8333" r="-9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8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6" y="133989"/>
            <a:ext cx="807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40329" y="1063293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4"/>
                </a:pP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দেওয়া আছে, চাকার ব্যাস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84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মিটার।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9" y="1063293"/>
                <a:ext cx="7772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06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2619" y="1737425"/>
                <a:ext cx="716280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চাকার ব্যাসার্ধ 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r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42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মিটার।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9" y="1737425"/>
                <a:ext cx="7162800" cy="484043"/>
              </a:xfrm>
              <a:prstGeom prst="rect">
                <a:avLst/>
              </a:prstGeom>
              <a:blipFill rotWithShape="1">
                <a:blip r:embed="rId3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8709" y="2221468"/>
                <a:ext cx="6806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চাকার পরিধ =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1416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42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638944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মিটার।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221468"/>
                <a:ext cx="680692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6766" y="2590800"/>
                <a:ext cx="9619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চাকাটি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সেকেন্ডে অতিক্রম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638944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833664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6" y="2590800"/>
                <a:ext cx="961990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3346" y="3092487"/>
                <a:ext cx="845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বই-৫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কোনো ত্রিভূজের কোণ তিনিটির অনুপাত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ক্ষুদ্রতম ও বৃহত্তম কোণের বৃত্তীয় মান কত ? </a:t>
                </a:r>
                <a:endPara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3092487"/>
                <a:ext cx="8458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4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6167" y="3865786"/>
                <a:ext cx="6030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মনে করি,  কোণ তিনটি যথাক্রমে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রেডিয়ান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রেডিয়ান এবং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রেডিয়ান। 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7" y="3865786"/>
                <a:ext cx="603094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1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98764" y="3438482"/>
                <a:ext cx="594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যেহেতু কোণ গুলোর অনুপাত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3438482"/>
                <a:ext cx="5943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92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7200" y="4235118"/>
                <a:ext cx="7462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আমরা জানি, ত্রিভুজের তিনকোণের সমষ্টি =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5118"/>
                <a:ext cx="746232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54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98764" y="4604450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শর্তমতে,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4604450"/>
                <a:ext cx="419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31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90666" y="4987637"/>
                <a:ext cx="33311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66" y="4987637"/>
                <a:ext cx="333117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0666" y="5356969"/>
                <a:ext cx="3657892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66" y="5356969"/>
                <a:ext cx="3657892" cy="461473"/>
              </a:xfrm>
              <a:prstGeom prst="rect">
                <a:avLst/>
              </a:prstGeom>
              <a:blipFill rotWithShape="1">
                <a:blip r:embed="rId1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43346" y="5740055"/>
                <a:ext cx="6226773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ক্ষুদ্রতম কোণ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রেডিয়ান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5740055"/>
                <a:ext cx="6226773" cy="461473"/>
              </a:xfrm>
              <a:prstGeom prst="rect">
                <a:avLst/>
              </a:prstGeom>
              <a:blipFill rotWithShape="1"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1000" y="6120602"/>
                <a:ext cx="7239000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এবং বৃহত্তম কোণ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    =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20602"/>
                <a:ext cx="7239000" cy="461473"/>
              </a:xfrm>
              <a:prstGeom prst="rect">
                <a:avLst/>
              </a:prstGeom>
              <a:blipFill rotWithShape="1"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11726" y="697284"/>
                <a:ext cx="9518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বই-৪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একটি গাড়ীর চাকার ব্যাস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𝟖𝟒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মিটার এবং চাকাটি প্রতি সেকেন্ডে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বার ঘুরে। গাড়ীটির গতিবেগ নির্ণয় কর। </a:t>
                </a:r>
                <a:endPara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6" y="697284"/>
                <a:ext cx="9518073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51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59" y="26806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কাজঃ ( ৮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 )  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" y="914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বই-৬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একটি ত্রিভুজের কোণগুলো সমান্তর শ্রেণীভুক্ত এবং বৃহত্তম কোণটি ক্ষুদ্রতম কোণের দ্বিগুণ। কোণগুলোকে রেডিয়ানে প্রকাশ কর।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5582" y="2001982"/>
                <a:ext cx="8603673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বই-৭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পৃথিবীর ব্যাসার্ধ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𝟔𝟒𝟒𝟎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ঢাকা ও চট্রগ্রাম পৃথিবীর কেন্দ্রে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করে। ঢাকা ও চট্রগ্রামের দূরত্ব কত? </a:t>
                </a:r>
                <a:endPara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2001982"/>
                <a:ext cx="8603673" cy="862608"/>
              </a:xfrm>
              <a:prstGeom prst="rect">
                <a:avLst/>
              </a:prstGeom>
              <a:blipFill rotWithShape="1">
                <a:blip r:embed="rId2"/>
                <a:stretch>
                  <a:fillRect l="-1062" t="-3521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8654" y="3460258"/>
                <a:ext cx="8603673" cy="84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বই-৮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পৃথিবীর ব্যাসার্ধ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𝟔𝟒𝟒𝟎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টেকনাফ ও তেতুলিয়া  পৃথিবীর কেন্দ্রে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করে। টেকনাফ ও তেতুলিয়ার দূরত্ব কত? </a:t>
                </a:r>
                <a:endPara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3460258"/>
                <a:ext cx="8603673" cy="844783"/>
              </a:xfrm>
              <a:prstGeom prst="rect">
                <a:avLst/>
              </a:prstGeom>
              <a:blipFill rotWithShape="1">
                <a:blip r:embed="rId3"/>
                <a:stretch>
                  <a:fillRect l="-1062" t="-507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1727" y="4786045"/>
                <a:ext cx="8478982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বই-৯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শাহেদ একটি সাইকেলে চড়ে বৃত্তাকার পথে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𝟏𝟏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সেকেন্ডে একটি বৃত্তচাপ অতিক্রম করে। যদি চাপটি কেন্দ্রে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bn-BD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 এবং বৃত্তের ব্যাস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𝟐𝟎𝟏</m:t>
                    </m:r>
                  </m:oMath>
                </a14:m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মিটার হয়,তবে শাহেদের গতিবেগ কত? </a:t>
                </a:r>
                <a:endPara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" y="4786045"/>
                <a:ext cx="8478982" cy="1231940"/>
              </a:xfrm>
              <a:prstGeom prst="rect">
                <a:avLst/>
              </a:prstGeom>
              <a:blipFill rotWithShape="1">
                <a:blip r:embed="rId4"/>
                <a:stretch>
                  <a:fillRect l="-1078" t="-3465" r="-863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5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8916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352800"/>
            <a:ext cx="4038600" cy="4525963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হিরন্ময় কবিরাজ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চৌধুরী আব্দুল হামিদ               একাডেমী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বরাট, গোয়ালন্দ, রাজবাড়ী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01748986869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heronmoykabiraj@gmail.com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32037"/>
            <a:ext cx="4038600" cy="4525963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উচ্চর গণিত 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৮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শিক্ষার্থীঃ ৩০ জন । 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১৬/০৪/২০১৮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864" y="2792571"/>
            <a:ext cx="165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70743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19823" r="9044" b="18698"/>
          <a:stretch/>
        </p:blipFill>
        <p:spPr>
          <a:xfrm>
            <a:off x="594557" y="323386"/>
            <a:ext cx="2529643" cy="24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52" y="14179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কাজের সমাধানঃ </a:t>
            </a:r>
            <a:endParaRPr lang="en-US" sz="2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2" y="665018"/>
            <a:ext cx="873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বই-৬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একটি ত্রিভুজের কোণগুলো সমান্তর শ্রেণীভুক্ত এবং বৃহত্তম কোণটি ক্ষুদ্রতম কোণের দ্বিগুণ। কোণগুলোকে রেডিয়ানে প্রকাশ কর।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8706" y="1468582"/>
                <a:ext cx="7744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সমাধানঃ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মনে করি, ত্রিভুজটির ক্ষুদ্রতম কোণ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6" y="1468582"/>
                <a:ext cx="774469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29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6717" y="1819319"/>
                <a:ext cx="7039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ত্রিভুজটির বৃহত্তম কোণ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7" y="1819319"/>
                <a:ext cx="703912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8600" y="2178670"/>
                <a:ext cx="8229600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যেহেতু কোণ তিনটি সমান্তর শ্রেণীভুক্ত,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তাই দ্বিতীয় কোণটি হবে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রেডিয়ান=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রেডিয়াম।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78670"/>
                <a:ext cx="8229600" cy="761042"/>
              </a:xfrm>
              <a:prstGeom prst="rect">
                <a:avLst/>
              </a:prstGeom>
              <a:blipFill rotWithShape="1">
                <a:blip r:embed="rId4"/>
                <a:stretch>
                  <a:fillRect l="-667" t="-40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3513" y="2884650"/>
                <a:ext cx="7462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আমরা জানি, ত্রিভুজের তিনকোণের সমষ্টি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13" y="2884650"/>
                <a:ext cx="746232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5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2977" y="3242830"/>
                <a:ext cx="4724401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শর্তমতে,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+</m:t>
                    </m:r>
                    <m:r>
                      <a:rPr lang="en-US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7" y="3242830"/>
                <a:ext cx="4724401" cy="484043"/>
              </a:xfrm>
              <a:prstGeom prst="rect">
                <a:avLst/>
              </a:prstGeom>
              <a:blipFill rotWithShape="1">
                <a:blip r:embed="rId6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6090" y="3694423"/>
                <a:ext cx="5138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90" y="3694423"/>
                <a:ext cx="513890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78872" y="4005154"/>
                <a:ext cx="3816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2" y="4005154"/>
                <a:ext cx="381692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66717" y="4361064"/>
                <a:ext cx="3729083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7" y="4361064"/>
                <a:ext cx="3729083" cy="484043"/>
              </a:xfrm>
              <a:prstGeom prst="rect">
                <a:avLst/>
              </a:prstGeom>
              <a:blipFill rotWithShape="1">
                <a:blip r:embed="rId9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1752" y="4845107"/>
                <a:ext cx="7971648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ত্রিভুজটির ক্ষুদ্রতম কোণ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2" y="4845107"/>
                <a:ext cx="7971648" cy="485518"/>
              </a:xfrm>
              <a:prstGeom prst="rect">
                <a:avLst/>
              </a:prstGeom>
              <a:blipFill rotWithShape="1">
                <a:blip r:embed="rId10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" y="6400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09461" y="5772477"/>
                <a:ext cx="7410539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ত্রিভুজটির বৃহত্তম কোণ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×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রেডিয়ান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Ans.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1" y="5772477"/>
                <a:ext cx="7410539" cy="485518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97871" y="5330625"/>
                <a:ext cx="7507968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ত্রিভুজটির দ্বিতীয় কোণ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     রেডিয়ান। 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1" y="5330625"/>
                <a:ext cx="7507968" cy="441852"/>
              </a:xfrm>
              <a:prstGeom prst="rect">
                <a:avLst/>
              </a:prstGeom>
              <a:blipFill rotWithShape="1">
                <a:blip r:embed="rId12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3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4307" y="494770"/>
                <a:ext cx="8603673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বই-৭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পৃথিবীর ব্যাসার্ধ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𝟔𝟒𝟒𝟎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ঢাকা ও চট্রগ্রাম পৃথিবীর কেন্দ্রে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করে। ঢাকা ও চট্রগ্রামের দূরত্ব কত? </a:t>
                </a:r>
                <a:endParaRPr lang="en-US" sz="2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07" y="494770"/>
                <a:ext cx="8603673" cy="714876"/>
              </a:xfrm>
              <a:prstGeom prst="rect">
                <a:avLst/>
              </a:prstGeom>
              <a:blipFill rotWithShape="1">
                <a:blip r:embed="rId2"/>
                <a:stretch>
                  <a:fillRect l="-709" t="-256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2563" y="1357378"/>
                <a:ext cx="784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সমাধানঃ দেওয়া আছে, পৃথিবীর ব্যাসার্ধ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r=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6440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3" y="1357378"/>
                <a:ext cx="7848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21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8709" y="1662895"/>
                <a:ext cx="8001000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কেন্দ্রে উৎপন্ন কোণ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রেডিয়ান=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1416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  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0873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662895"/>
                <a:ext cx="8001000" cy="762773"/>
              </a:xfrm>
              <a:prstGeom prst="rect">
                <a:avLst/>
              </a:prstGeom>
              <a:blipFill rotWithShape="1">
                <a:blip r:embed="rId4"/>
                <a:stretch>
                  <a:fillRect l="-60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4018" y="2448323"/>
                <a:ext cx="9033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ঢাকা ও চট্রগ্রামের দূরত্ব,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s=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6440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0873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562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212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( প্রায় )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" y="2448323"/>
                <a:ext cx="90331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08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6309" y="3124200"/>
                <a:ext cx="8603673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বই-৮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পৃথিবীর ব্যাসার্ধ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𝟔𝟒𝟒𝟎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টেকনাফ ও তেতুলিয়া  পৃথিবীর কেন্দ্রে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করে। টেকনাফ ও তেতুলিয়ার দূরত্ব কত? </a:t>
                </a:r>
                <a:endParaRPr lang="en-US" sz="2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3124200"/>
                <a:ext cx="8603673" cy="719428"/>
              </a:xfrm>
              <a:prstGeom prst="rect">
                <a:avLst/>
              </a:prstGeom>
              <a:blipFill rotWithShape="1">
                <a:blip r:embed="rId6"/>
                <a:stretch>
                  <a:fillRect l="-709" t="-169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9436" y="4036230"/>
                <a:ext cx="784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৮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সমাধানঃ </a:t>
                </a:r>
              </a:p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দেওয়া আছে, পৃথিবীর ব্যাসার্ধ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r=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6440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" y="4036230"/>
                <a:ext cx="78486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99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3236" y="4714401"/>
                <a:ext cx="8001000" cy="879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কেন্দ্রে উৎপন্ন কোণ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1008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1008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1008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1416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রেডিয়ান=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31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7327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  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1763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4714401"/>
                <a:ext cx="8001000" cy="879536"/>
              </a:xfrm>
              <a:prstGeom prst="rect">
                <a:avLst/>
              </a:prstGeom>
              <a:blipFill rotWithShape="1">
                <a:blip r:embed="rId8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8600" y="5715000"/>
                <a:ext cx="9033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টেকনাফ ও তেতুলিয়ার মধ্যবর্তী দূরত্ব,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s=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6440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1763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1135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33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( প্রায় )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15000"/>
                <a:ext cx="903316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12543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কাজের সমাধানঃ 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কাজের সমাধানঃ 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1727" y="674132"/>
                <a:ext cx="8478982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বই-৯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শাহেদ একটি সাইকেলে চড়ে বৃত্তাকার পথে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𝟏𝟏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সেকেন্ডে একটি বৃত্তচাপ অতিক্রম করে। যদি চাপটি কেন্দ্রে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কোণ উৎপন্ন করে এবং বৃত্তের ব্যাস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𝟐𝟎𝟏</m:t>
                    </m:r>
                  </m:oMath>
                </a14:m>
                <a:r>
                  <a:rPr lang="bn-BD" sz="20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মিটার হয়,তবে শাহেদের গতিবেগ কত? </a:t>
                </a:r>
                <a:endParaRPr lang="en-US" sz="2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" y="674132"/>
                <a:ext cx="8478982" cy="719428"/>
              </a:xfrm>
              <a:prstGeom prst="rect">
                <a:avLst/>
              </a:prstGeom>
              <a:blipFill rotWithShape="1">
                <a:blip r:embed="rId2"/>
                <a:stretch>
                  <a:fillRect l="-719" t="-3390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2564" y="1727307"/>
                <a:ext cx="7696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৯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সমাধানঃ</a:t>
                </a: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বৃত্তের ব্যাস=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201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মিটার।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727307"/>
                <a:ext cx="7696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33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5355" y="2598055"/>
                <a:ext cx="769620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বৃত্তের ব্যাসার্ধ,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201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bn-BD" b="0" i="1" smtClean="0">
                        <a:latin typeface="Cambria Math"/>
                      </a:rPr>
                      <m:t>০০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মিটার। 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5" y="2598055"/>
                <a:ext cx="7696200" cy="484043"/>
              </a:xfrm>
              <a:prstGeom prst="rect">
                <a:avLst/>
              </a:prstGeom>
              <a:blipFill rotWithShape="1">
                <a:blip r:embed="rId4"/>
                <a:stretch>
                  <a:fillRect l="-7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6175" y="3258456"/>
                <a:ext cx="8850086" cy="85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বৃত্তের কেন্দ্রে উৎপন্ন কোণ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 </a:t>
                </a:r>
              </a:p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1416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রেডিয়ান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5236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রেডিয়ান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5" y="3258456"/>
                <a:ext cx="8850086" cy="855042"/>
              </a:xfrm>
              <a:prstGeom prst="rect">
                <a:avLst/>
              </a:prstGeom>
              <a:blipFill rotWithShape="1">
                <a:blip r:embed="rId5"/>
                <a:stretch>
                  <a:fillRect l="-62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5355" y="4158734"/>
                <a:ext cx="8660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চাপের দৈর্ঘ্য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5256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6218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মিটার। 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5" y="4158734"/>
                <a:ext cx="866090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6914" y="4708161"/>
                <a:ext cx="9448800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শাহেদের গতিবেগ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52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6218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মিটার/সেকেন্ড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7838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মিটার/সেকেন্ড।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(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প্রায় )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14" y="4708161"/>
                <a:ext cx="9448800" cy="487954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2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838200"/>
            <a:ext cx="8458200" cy="3281303"/>
            <a:chOff x="304800" y="838200"/>
            <a:chExt cx="8458200" cy="3281303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838200"/>
              <a:ext cx="350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2057400"/>
              <a:ext cx="8458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ত্রিকোণমিতিক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রেডিয়ান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কোণের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পরিমাপ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রেডিয়ান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পরিমাপের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lvl="1">
                <a:buFont typeface="Wingdings" pitchFamily="2" charset="2"/>
                <a:buChar char="v"/>
              </a:pPr>
              <a:endPara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2566948.jpg"/>
          <p:cNvPicPr>
            <a:picLocks noChangeAspect="1"/>
          </p:cNvPicPr>
          <p:nvPr/>
        </p:nvPicPr>
        <p:blipFill>
          <a:blip r:embed="rId2" cstate="print"/>
          <a:srcRect r="8642" b="18577"/>
          <a:stretch>
            <a:fillRect/>
          </a:stretch>
        </p:blipFill>
        <p:spPr>
          <a:xfrm>
            <a:off x="609600" y="274085"/>
            <a:ext cx="6477000" cy="21336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254" y="2542310"/>
            <a:ext cx="775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01" y="4191000"/>
            <a:ext cx="8276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তোমরা সবাই থেকে 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 প্রশ্ন মালার ১০,১১,১২ এবং ১৩ নম্বর অংকগুলো করে আনবে।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50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les.png"/>
          <p:cNvPicPr>
            <a:picLocks noChangeAspect="1"/>
          </p:cNvPicPr>
          <p:nvPr/>
        </p:nvPicPr>
        <p:blipFill>
          <a:blip r:embed="rId2" cstate="print"/>
          <a:srcRect t="9091" r="2778" b="13636"/>
          <a:stretch>
            <a:fillRect/>
          </a:stretch>
        </p:blipFill>
        <p:spPr>
          <a:xfrm>
            <a:off x="609600" y="457200"/>
            <a:ext cx="8001000" cy="1295400"/>
          </a:xfrm>
          <a:prstGeom prst="rect">
            <a:avLst/>
          </a:prstGeom>
        </p:spPr>
      </p:pic>
      <p:pic>
        <p:nvPicPr>
          <p:cNvPr id="7" name="Picture 6" descr="protractor-2-ang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7315200" cy="3552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828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19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চাঁদা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g11.gif"/>
          <p:cNvPicPr>
            <a:picLocks noChangeAspect="1"/>
          </p:cNvPicPr>
          <p:nvPr/>
        </p:nvPicPr>
        <p:blipFill>
          <a:blip r:embed="rId2" cstate="print"/>
          <a:srcRect l="12245" r="4082" b="8511"/>
          <a:stretch>
            <a:fillRect/>
          </a:stretch>
        </p:blipFill>
        <p:spPr>
          <a:xfrm>
            <a:off x="609600" y="3352800"/>
            <a:ext cx="3505200" cy="2590800"/>
          </a:xfrm>
          <a:prstGeom prst="rect">
            <a:avLst/>
          </a:prstGeom>
        </p:spPr>
      </p:pic>
      <p:pic>
        <p:nvPicPr>
          <p:cNvPr id="11" name="Picture 10" descr="223.gif"/>
          <p:cNvPicPr>
            <a:picLocks noChangeAspect="1"/>
          </p:cNvPicPr>
          <p:nvPr/>
        </p:nvPicPr>
        <p:blipFill>
          <a:blip r:embed="rId3" cstate="print"/>
          <a:srcRect r="57732" b="57385"/>
          <a:stretch>
            <a:fillRect/>
          </a:stretch>
        </p:blipFill>
        <p:spPr>
          <a:xfrm>
            <a:off x="5105400" y="3352800"/>
            <a:ext cx="35052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7100" y="593621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38362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জ্যামিতিতে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4300" y="6023475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স্থানাঙ্ক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জ্যামিতিতে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1334" y="2667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টাওয়ারের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477983"/>
            <a:ext cx="3581400" cy="2189017"/>
            <a:chOff x="533400" y="477983"/>
            <a:chExt cx="3581400" cy="2189017"/>
          </a:xfrm>
        </p:grpSpPr>
        <p:pic>
          <p:nvPicPr>
            <p:cNvPr id="9" name="Picture 8" descr="Trigonometric_Triangle.svg.png"/>
            <p:cNvPicPr>
              <a:picLocks noChangeAspect="1"/>
            </p:cNvPicPr>
            <p:nvPr/>
          </p:nvPicPr>
          <p:blipFill>
            <a:blip r:embed="rId4" cstate="print"/>
            <a:srcRect l="11095" t="-1785" r="26036" b="7144"/>
            <a:stretch>
              <a:fillRect/>
            </a:stretch>
          </p:blipFill>
          <p:spPr>
            <a:xfrm>
              <a:off x="609600" y="477983"/>
              <a:ext cx="3505200" cy="218901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33400" y="1524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28541" y="457200"/>
            <a:ext cx="3858260" cy="2133600"/>
            <a:chOff x="4828541" y="457200"/>
            <a:chExt cx="3858260" cy="2133600"/>
          </a:xfrm>
        </p:grpSpPr>
        <p:pic>
          <p:nvPicPr>
            <p:cNvPr id="6" name="Picture 5" descr="height-and-distances-12-728.jpg cb=1326016394.jpg"/>
            <p:cNvPicPr>
              <a:picLocks noChangeAspect="1"/>
            </p:cNvPicPr>
            <p:nvPr/>
          </p:nvPicPr>
          <p:blipFill>
            <a:blip r:embed="rId5" cstate="print"/>
            <a:srcRect l="10909" t="9697" r="3636" b="22424"/>
            <a:stretch>
              <a:fillRect/>
            </a:stretch>
          </p:blipFill>
          <p:spPr>
            <a:xfrm>
              <a:off x="4828541" y="457200"/>
              <a:ext cx="3858260" cy="2133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019800" y="2286000"/>
              <a:ext cx="1447800" cy="228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4320074">
              <a:off x="6230990" y="677128"/>
              <a:ext cx="444309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400" y="1828800"/>
              <a:ext cx="1371600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28216">
              <a:off x="8203083" y="562626"/>
              <a:ext cx="457200" cy="1447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টাওয়ার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95400" y="287693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c4ba4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649" y="2057400"/>
            <a:ext cx="5071871" cy="3962400"/>
          </a:xfrm>
          <a:prstGeom prst="rect">
            <a:avLst/>
          </a:prstGeom>
        </p:spPr>
      </p:pic>
      <p:pic>
        <p:nvPicPr>
          <p:cNvPr id="4" name="Picture 3" descr="angle-pi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2819400" cy="2161361"/>
          </a:xfrm>
          <a:prstGeom prst="rect">
            <a:avLst/>
          </a:prstGeom>
        </p:spPr>
      </p:pic>
      <p:pic>
        <p:nvPicPr>
          <p:cNvPr id="5" name="Picture 4" descr="220px-Radian_cropped_color_svg.png"/>
          <p:cNvPicPr>
            <a:picLocks noChangeAspect="1"/>
          </p:cNvPicPr>
          <p:nvPr/>
        </p:nvPicPr>
        <p:blipFill>
          <a:blip r:embed="rId4" cstate="print"/>
          <a:srcRect t="14545" b="9091"/>
          <a:stretch>
            <a:fillRect/>
          </a:stretch>
        </p:blipFill>
        <p:spPr>
          <a:xfrm>
            <a:off x="457200" y="1676400"/>
            <a:ext cx="2853296" cy="223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609600"/>
            <a:ext cx="8229600" cy="4019967"/>
            <a:chOff x="457200" y="609600"/>
            <a:chExt cx="8229600" cy="4019967"/>
          </a:xfrm>
        </p:grpSpPr>
        <p:sp>
          <p:nvSpPr>
            <p:cNvPr id="2" name="TextBox 1"/>
            <p:cNvSpPr txBox="1"/>
            <p:nvPr/>
          </p:nvSpPr>
          <p:spPr>
            <a:xfrm>
              <a:off x="1828800" y="609600"/>
              <a:ext cx="55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u="sng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b="1" u="sng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1828800"/>
              <a:ext cx="82296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...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ত্রিকোণমিতিক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কোণের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প্রকারভেদ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কোণের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চতুর্ভাগে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রেডিয়ান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পরিমাপের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কোণের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পরিমাপ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রেডিয়ান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পরিমাপের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-ang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533402"/>
            <a:ext cx="3429000" cy="1785937"/>
          </a:xfrm>
          <a:prstGeom prst="rect">
            <a:avLst/>
          </a:prstGeom>
        </p:spPr>
      </p:pic>
      <p:pic>
        <p:nvPicPr>
          <p:cNvPr id="3" name="Picture 2" descr="geometry-notes-powerpoint-8-728.jpg"/>
          <p:cNvPicPr>
            <a:picLocks noChangeAspect="1"/>
          </p:cNvPicPr>
          <p:nvPr/>
        </p:nvPicPr>
        <p:blipFill>
          <a:blip r:embed="rId3" cstate="print"/>
          <a:srcRect l="32967" t="64835" r="32967" b="11722"/>
          <a:stretch>
            <a:fillRect/>
          </a:stretch>
        </p:blipFill>
        <p:spPr>
          <a:xfrm>
            <a:off x="776287" y="533400"/>
            <a:ext cx="3186113" cy="178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06" y="2362200"/>
            <a:ext cx="1055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জ্যামিতিতে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0°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360°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71668" y="3756456"/>
            <a:ext cx="1471408" cy="1420455"/>
          </a:xfrm>
          <a:custGeom>
            <a:avLst/>
            <a:gdLst>
              <a:gd name="connsiteX0" fmla="*/ 1167618 w 1471408"/>
              <a:gd name="connsiteY0" fmla="*/ 801476 h 1420455"/>
              <a:gd name="connsiteX1" fmla="*/ 1083212 w 1471408"/>
              <a:gd name="connsiteY1" fmla="*/ 731138 h 1420455"/>
              <a:gd name="connsiteX2" fmla="*/ 1026941 w 1471408"/>
              <a:gd name="connsiteY2" fmla="*/ 576393 h 1420455"/>
              <a:gd name="connsiteX3" fmla="*/ 984738 w 1471408"/>
              <a:gd name="connsiteY3" fmla="*/ 548258 h 1420455"/>
              <a:gd name="connsiteX4" fmla="*/ 956603 w 1471408"/>
              <a:gd name="connsiteY4" fmla="*/ 520122 h 1420455"/>
              <a:gd name="connsiteX5" fmla="*/ 872197 w 1471408"/>
              <a:gd name="connsiteY5" fmla="*/ 491987 h 1420455"/>
              <a:gd name="connsiteX6" fmla="*/ 773723 w 1471408"/>
              <a:gd name="connsiteY6" fmla="*/ 449784 h 1420455"/>
              <a:gd name="connsiteX7" fmla="*/ 309489 w 1471408"/>
              <a:gd name="connsiteY7" fmla="*/ 463852 h 1420455"/>
              <a:gd name="connsiteX8" fmla="*/ 182880 w 1471408"/>
              <a:gd name="connsiteY8" fmla="*/ 520122 h 1420455"/>
              <a:gd name="connsiteX9" fmla="*/ 154744 w 1471408"/>
              <a:gd name="connsiteY9" fmla="*/ 548258 h 1420455"/>
              <a:gd name="connsiteX10" fmla="*/ 56270 w 1471408"/>
              <a:gd name="connsiteY10" fmla="*/ 632664 h 1420455"/>
              <a:gd name="connsiteX11" fmla="*/ 28135 w 1471408"/>
              <a:gd name="connsiteY11" fmla="*/ 674867 h 1420455"/>
              <a:gd name="connsiteX12" fmla="*/ 0 w 1471408"/>
              <a:gd name="connsiteY12" fmla="*/ 759273 h 1420455"/>
              <a:gd name="connsiteX13" fmla="*/ 14067 w 1471408"/>
              <a:gd name="connsiteY13" fmla="*/ 1012492 h 1420455"/>
              <a:gd name="connsiteX14" fmla="*/ 42203 w 1471408"/>
              <a:gd name="connsiteY14" fmla="*/ 1096898 h 1420455"/>
              <a:gd name="connsiteX15" fmla="*/ 70338 w 1471408"/>
              <a:gd name="connsiteY15" fmla="*/ 1181304 h 1420455"/>
              <a:gd name="connsiteX16" fmla="*/ 98474 w 1471408"/>
              <a:gd name="connsiteY16" fmla="*/ 1223507 h 1420455"/>
              <a:gd name="connsiteX17" fmla="*/ 253218 w 1471408"/>
              <a:gd name="connsiteY17" fmla="*/ 1350116 h 1420455"/>
              <a:gd name="connsiteX18" fmla="*/ 351692 w 1471408"/>
              <a:gd name="connsiteY18" fmla="*/ 1378252 h 1420455"/>
              <a:gd name="connsiteX19" fmla="*/ 393895 w 1471408"/>
              <a:gd name="connsiteY19" fmla="*/ 1392319 h 1420455"/>
              <a:gd name="connsiteX20" fmla="*/ 576775 w 1471408"/>
              <a:gd name="connsiteY20" fmla="*/ 1420455 h 1420455"/>
              <a:gd name="connsiteX21" fmla="*/ 914400 w 1471408"/>
              <a:gd name="connsiteY21" fmla="*/ 1406387 h 1420455"/>
              <a:gd name="connsiteX22" fmla="*/ 1111347 w 1471408"/>
              <a:gd name="connsiteY22" fmla="*/ 1378252 h 1420455"/>
              <a:gd name="connsiteX23" fmla="*/ 1195754 w 1471408"/>
              <a:gd name="connsiteY23" fmla="*/ 1350116 h 1420455"/>
              <a:gd name="connsiteX24" fmla="*/ 1237957 w 1471408"/>
              <a:gd name="connsiteY24" fmla="*/ 1336049 h 1420455"/>
              <a:gd name="connsiteX25" fmla="*/ 1308295 w 1471408"/>
              <a:gd name="connsiteY25" fmla="*/ 1293846 h 1420455"/>
              <a:gd name="connsiteX26" fmla="*/ 1364566 w 1471408"/>
              <a:gd name="connsiteY26" fmla="*/ 1237575 h 1420455"/>
              <a:gd name="connsiteX27" fmla="*/ 1392701 w 1471408"/>
              <a:gd name="connsiteY27" fmla="*/ 1209439 h 1420455"/>
              <a:gd name="connsiteX28" fmla="*/ 1434904 w 1471408"/>
              <a:gd name="connsiteY28" fmla="*/ 1082830 h 1420455"/>
              <a:gd name="connsiteX29" fmla="*/ 1448972 w 1471408"/>
              <a:gd name="connsiteY29" fmla="*/ 1040627 h 1420455"/>
              <a:gd name="connsiteX30" fmla="*/ 1448972 w 1471408"/>
              <a:gd name="connsiteY30" fmla="*/ 717070 h 1420455"/>
              <a:gd name="connsiteX31" fmla="*/ 1434904 w 1471408"/>
              <a:gd name="connsiteY31" fmla="*/ 674867 h 1420455"/>
              <a:gd name="connsiteX32" fmla="*/ 1364566 w 1471408"/>
              <a:gd name="connsiteY32" fmla="*/ 590461 h 1420455"/>
              <a:gd name="connsiteX33" fmla="*/ 1322363 w 1471408"/>
              <a:gd name="connsiteY33" fmla="*/ 520122 h 1420455"/>
              <a:gd name="connsiteX34" fmla="*/ 1223889 w 1471408"/>
              <a:gd name="connsiteY34" fmla="*/ 393513 h 1420455"/>
              <a:gd name="connsiteX35" fmla="*/ 1167618 w 1471408"/>
              <a:gd name="connsiteY35" fmla="*/ 323175 h 1420455"/>
              <a:gd name="connsiteX36" fmla="*/ 1111347 w 1471408"/>
              <a:gd name="connsiteY36" fmla="*/ 266904 h 1420455"/>
              <a:gd name="connsiteX37" fmla="*/ 1069144 w 1471408"/>
              <a:gd name="connsiteY37" fmla="*/ 224701 h 1420455"/>
              <a:gd name="connsiteX38" fmla="*/ 984738 w 1471408"/>
              <a:gd name="connsiteY38" fmla="*/ 182498 h 1420455"/>
              <a:gd name="connsiteX39" fmla="*/ 956603 w 1471408"/>
              <a:gd name="connsiteY39" fmla="*/ 154362 h 1420455"/>
              <a:gd name="connsiteX40" fmla="*/ 900332 w 1471408"/>
              <a:gd name="connsiteY40" fmla="*/ 140295 h 1420455"/>
              <a:gd name="connsiteX41" fmla="*/ 858129 w 1471408"/>
              <a:gd name="connsiteY41" fmla="*/ 126227 h 1420455"/>
              <a:gd name="connsiteX42" fmla="*/ 801858 w 1471408"/>
              <a:gd name="connsiteY42" fmla="*/ 112159 h 1420455"/>
              <a:gd name="connsiteX43" fmla="*/ 717452 w 1471408"/>
              <a:gd name="connsiteY43" fmla="*/ 84024 h 1420455"/>
              <a:gd name="connsiteX44" fmla="*/ 604910 w 1471408"/>
              <a:gd name="connsiteY44" fmla="*/ 98092 h 1420455"/>
              <a:gd name="connsiteX45" fmla="*/ 689317 w 1471408"/>
              <a:gd name="connsiteY45" fmla="*/ 69956 h 1420455"/>
              <a:gd name="connsiteX46" fmla="*/ 731520 w 1471408"/>
              <a:gd name="connsiteY46" fmla="*/ 41821 h 1420455"/>
              <a:gd name="connsiteX47" fmla="*/ 689317 w 1471408"/>
              <a:gd name="connsiteY47" fmla="*/ 27753 h 1420455"/>
              <a:gd name="connsiteX48" fmla="*/ 576775 w 1471408"/>
              <a:gd name="connsiteY48" fmla="*/ 55889 h 1420455"/>
              <a:gd name="connsiteX49" fmla="*/ 618978 w 1471408"/>
              <a:gd name="connsiteY49" fmla="*/ 69956 h 1420455"/>
              <a:gd name="connsiteX50" fmla="*/ 689317 w 1471408"/>
              <a:gd name="connsiteY50" fmla="*/ 55889 h 1420455"/>
              <a:gd name="connsiteX51" fmla="*/ 647114 w 1471408"/>
              <a:gd name="connsiteY51" fmla="*/ 84024 h 1420455"/>
              <a:gd name="connsiteX52" fmla="*/ 618978 w 1471408"/>
              <a:gd name="connsiteY52" fmla="*/ 112159 h 1420455"/>
              <a:gd name="connsiteX53" fmla="*/ 633046 w 1471408"/>
              <a:gd name="connsiteY53" fmla="*/ 154362 h 1420455"/>
              <a:gd name="connsiteX54" fmla="*/ 675249 w 1471408"/>
              <a:gd name="connsiteY54" fmla="*/ 168430 h 1420455"/>
              <a:gd name="connsiteX55" fmla="*/ 661181 w 1471408"/>
              <a:gd name="connsiteY55" fmla="*/ 126227 h 1420455"/>
              <a:gd name="connsiteX56" fmla="*/ 604910 w 1471408"/>
              <a:gd name="connsiteY56" fmla="*/ 112159 h 1420455"/>
              <a:gd name="connsiteX57" fmla="*/ 703384 w 1471408"/>
              <a:gd name="connsiteY57" fmla="*/ 27753 h 14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71408" h="1420455">
                <a:moveTo>
                  <a:pt x="1167618" y="801476"/>
                </a:moveTo>
                <a:cubicBezTo>
                  <a:pt x="1144881" y="786318"/>
                  <a:pt x="1094986" y="757040"/>
                  <a:pt x="1083212" y="731138"/>
                </a:cubicBezTo>
                <a:cubicBezTo>
                  <a:pt x="1049873" y="657791"/>
                  <a:pt x="1077009" y="626461"/>
                  <a:pt x="1026941" y="576393"/>
                </a:cubicBezTo>
                <a:cubicBezTo>
                  <a:pt x="1014986" y="564438"/>
                  <a:pt x="997940" y="558820"/>
                  <a:pt x="984738" y="548258"/>
                </a:cubicBezTo>
                <a:cubicBezTo>
                  <a:pt x="974381" y="539972"/>
                  <a:pt x="968466" y="526054"/>
                  <a:pt x="956603" y="520122"/>
                </a:cubicBezTo>
                <a:cubicBezTo>
                  <a:pt x="930077" y="506859"/>
                  <a:pt x="872197" y="491987"/>
                  <a:pt x="872197" y="491987"/>
                </a:cubicBezTo>
                <a:cubicBezTo>
                  <a:pt x="836400" y="456192"/>
                  <a:pt x="840397" y="449784"/>
                  <a:pt x="773723" y="449784"/>
                </a:cubicBezTo>
                <a:cubicBezTo>
                  <a:pt x="618907" y="449784"/>
                  <a:pt x="464234" y="459163"/>
                  <a:pt x="309489" y="463852"/>
                </a:cubicBezTo>
                <a:cubicBezTo>
                  <a:pt x="242563" y="486160"/>
                  <a:pt x="230650" y="481906"/>
                  <a:pt x="182880" y="520122"/>
                </a:cubicBezTo>
                <a:cubicBezTo>
                  <a:pt x="172523" y="528408"/>
                  <a:pt x="165101" y="539972"/>
                  <a:pt x="154744" y="548258"/>
                </a:cubicBezTo>
                <a:cubicBezTo>
                  <a:pt x="109288" y="584623"/>
                  <a:pt x="94971" y="574611"/>
                  <a:pt x="56270" y="632664"/>
                </a:cubicBezTo>
                <a:cubicBezTo>
                  <a:pt x="46892" y="646732"/>
                  <a:pt x="35002" y="659417"/>
                  <a:pt x="28135" y="674867"/>
                </a:cubicBezTo>
                <a:cubicBezTo>
                  <a:pt x="16090" y="701968"/>
                  <a:pt x="0" y="759273"/>
                  <a:pt x="0" y="759273"/>
                </a:cubicBezTo>
                <a:cubicBezTo>
                  <a:pt x="4689" y="843679"/>
                  <a:pt x="3582" y="928608"/>
                  <a:pt x="14067" y="1012492"/>
                </a:cubicBezTo>
                <a:cubicBezTo>
                  <a:pt x="17746" y="1041920"/>
                  <a:pt x="32825" y="1068763"/>
                  <a:pt x="42203" y="1096898"/>
                </a:cubicBezTo>
                <a:cubicBezTo>
                  <a:pt x="42205" y="1096903"/>
                  <a:pt x="70335" y="1181300"/>
                  <a:pt x="70338" y="1181304"/>
                </a:cubicBezTo>
                <a:cubicBezTo>
                  <a:pt x="79717" y="1195372"/>
                  <a:pt x="87340" y="1210783"/>
                  <a:pt x="98474" y="1223507"/>
                </a:cubicBezTo>
                <a:cubicBezTo>
                  <a:pt x="130873" y="1260534"/>
                  <a:pt x="204297" y="1333809"/>
                  <a:pt x="253218" y="1350116"/>
                </a:cubicBezTo>
                <a:cubicBezTo>
                  <a:pt x="354386" y="1383839"/>
                  <a:pt x="228069" y="1342932"/>
                  <a:pt x="351692" y="1378252"/>
                </a:cubicBezTo>
                <a:cubicBezTo>
                  <a:pt x="365950" y="1382326"/>
                  <a:pt x="379420" y="1389102"/>
                  <a:pt x="393895" y="1392319"/>
                </a:cubicBezTo>
                <a:cubicBezTo>
                  <a:pt x="429033" y="1400127"/>
                  <a:pt x="545358" y="1415967"/>
                  <a:pt x="576775" y="1420455"/>
                </a:cubicBezTo>
                <a:cubicBezTo>
                  <a:pt x="689317" y="1415766"/>
                  <a:pt x="802110" y="1415252"/>
                  <a:pt x="914400" y="1406387"/>
                </a:cubicBezTo>
                <a:cubicBezTo>
                  <a:pt x="980510" y="1401168"/>
                  <a:pt x="1111347" y="1378252"/>
                  <a:pt x="1111347" y="1378252"/>
                </a:cubicBezTo>
                <a:lnTo>
                  <a:pt x="1195754" y="1350116"/>
                </a:lnTo>
                <a:lnTo>
                  <a:pt x="1237957" y="1336049"/>
                </a:lnTo>
                <a:cubicBezTo>
                  <a:pt x="1341906" y="1232096"/>
                  <a:pt x="1180470" y="1385148"/>
                  <a:pt x="1308295" y="1293846"/>
                </a:cubicBezTo>
                <a:cubicBezTo>
                  <a:pt x="1329880" y="1278428"/>
                  <a:pt x="1345809" y="1256332"/>
                  <a:pt x="1364566" y="1237575"/>
                </a:cubicBezTo>
                <a:lnTo>
                  <a:pt x="1392701" y="1209439"/>
                </a:lnTo>
                <a:lnTo>
                  <a:pt x="1434904" y="1082830"/>
                </a:lnTo>
                <a:lnTo>
                  <a:pt x="1448972" y="1040627"/>
                </a:lnTo>
                <a:cubicBezTo>
                  <a:pt x="1468645" y="883245"/>
                  <a:pt x="1471408" y="918987"/>
                  <a:pt x="1448972" y="717070"/>
                </a:cubicBezTo>
                <a:cubicBezTo>
                  <a:pt x="1447334" y="702332"/>
                  <a:pt x="1441536" y="688130"/>
                  <a:pt x="1434904" y="674867"/>
                </a:cubicBezTo>
                <a:cubicBezTo>
                  <a:pt x="1415318" y="635695"/>
                  <a:pt x="1395679" y="621574"/>
                  <a:pt x="1364566" y="590461"/>
                </a:cubicBezTo>
                <a:cubicBezTo>
                  <a:pt x="1337668" y="509770"/>
                  <a:pt x="1368707" y="581914"/>
                  <a:pt x="1322363" y="520122"/>
                </a:cubicBezTo>
                <a:cubicBezTo>
                  <a:pt x="1221407" y="385514"/>
                  <a:pt x="1309800" y="479424"/>
                  <a:pt x="1223889" y="393513"/>
                </a:cubicBezTo>
                <a:cubicBezTo>
                  <a:pt x="1200222" y="322514"/>
                  <a:pt x="1227008" y="374080"/>
                  <a:pt x="1167618" y="323175"/>
                </a:cubicBezTo>
                <a:cubicBezTo>
                  <a:pt x="1147478" y="305912"/>
                  <a:pt x="1130104" y="285661"/>
                  <a:pt x="1111347" y="266904"/>
                </a:cubicBezTo>
                <a:cubicBezTo>
                  <a:pt x="1097279" y="252836"/>
                  <a:pt x="1088018" y="230992"/>
                  <a:pt x="1069144" y="224701"/>
                </a:cubicBezTo>
                <a:cubicBezTo>
                  <a:pt x="1024571" y="209843"/>
                  <a:pt x="1023694" y="213663"/>
                  <a:pt x="984738" y="182498"/>
                </a:cubicBezTo>
                <a:cubicBezTo>
                  <a:pt x="974381" y="174212"/>
                  <a:pt x="968466" y="160293"/>
                  <a:pt x="956603" y="154362"/>
                </a:cubicBezTo>
                <a:cubicBezTo>
                  <a:pt x="939310" y="145715"/>
                  <a:pt x="918922" y="145606"/>
                  <a:pt x="900332" y="140295"/>
                </a:cubicBezTo>
                <a:cubicBezTo>
                  <a:pt x="886074" y="136221"/>
                  <a:pt x="872387" y="130301"/>
                  <a:pt x="858129" y="126227"/>
                </a:cubicBezTo>
                <a:cubicBezTo>
                  <a:pt x="839539" y="120915"/>
                  <a:pt x="820377" y="117715"/>
                  <a:pt x="801858" y="112159"/>
                </a:cubicBezTo>
                <a:cubicBezTo>
                  <a:pt x="773452" y="103637"/>
                  <a:pt x="717452" y="84024"/>
                  <a:pt x="717452" y="84024"/>
                </a:cubicBezTo>
                <a:cubicBezTo>
                  <a:pt x="679938" y="88713"/>
                  <a:pt x="638724" y="115000"/>
                  <a:pt x="604910" y="98092"/>
                </a:cubicBezTo>
                <a:cubicBezTo>
                  <a:pt x="578384" y="84828"/>
                  <a:pt x="664640" y="86407"/>
                  <a:pt x="689317" y="69956"/>
                </a:cubicBezTo>
                <a:lnTo>
                  <a:pt x="731520" y="41821"/>
                </a:lnTo>
                <a:cubicBezTo>
                  <a:pt x="717452" y="37132"/>
                  <a:pt x="704146" y="27753"/>
                  <a:pt x="689317" y="27753"/>
                </a:cubicBezTo>
                <a:cubicBezTo>
                  <a:pt x="655365" y="27753"/>
                  <a:pt x="610078" y="44788"/>
                  <a:pt x="576775" y="55889"/>
                </a:cubicBezTo>
                <a:cubicBezTo>
                  <a:pt x="590843" y="60578"/>
                  <a:pt x="604149" y="69956"/>
                  <a:pt x="618978" y="69956"/>
                </a:cubicBezTo>
                <a:cubicBezTo>
                  <a:pt x="642889" y="69956"/>
                  <a:pt x="667931" y="45196"/>
                  <a:pt x="689317" y="55889"/>
                </a:cubicBezTo>
                <a:cubicBezTo>
                  <a:pt x="704439" y="63450"/>
                  <a:pt x="660316" y="73462"/>
                  <a:pt x="647114" y="84024"/>
                </a:cubicBezTo>
                <a:cubicBezTo>
                  <a:pt x="636757" y="92309"/>
                  <a:pt x="628357" y="102781"/>
                  <a:pt x="618978" y="112159"/>
                </a:cubicBezTo>
                <a:cubicBezTo>
                  <a:pt x="623667" y="126227"/>
                  <a:pt x="622561" y="143877"/>
                  <a:pt x="633046" y="154362"/>
                </a:cubicBezTo>
                <a:cubicBezTo>
                  <a:pt x="643531" y="164847"/>
                  <a:pt x="664764" y="178915"/>
                  <a:pt x="675249" y="168430"/>
                </a:cubicBezTo>
                <a:cubicBezTo>
                  <a:pt x="685734" y="157945"/>
                  <a:pt x="672760" y="135490"/>
                  <a:pt x="661181" y="126227"/>
                </a:cubicBezTo>
                <a:cubicBezTo>
                  <a:pt x="646083" y="114149"/>
                  <a:pt x="623667" y="116848"/>
                  <a:pt x="604910" y="112159"/>
                </a:cubicBezTo>
                <a:cubicBezTo>
                  <a:pt x="623604" y="0"/>
                  <a:pt x="590455" y="27753"/>
                  <a:pt x="703384" y="27753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3276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3528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199" y="5105400"/>
            <a:ext cx="262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105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09600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0°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360°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345224" y="4343401"/>
            <a:ext cx="6350976" cy="537864"/>
            <a:chOff x="1345224" y="4343401"/>
            <a:chExt cx="6350976" cy="537864"/>
          </a:xfrm>
        </p:grpSpPr>
        <p:cxnSp>
          <p:nvCxnSpPr>
            <p:cNvPr id="6" name="Straight Arrow Connector 5"/>
            <p:cNvCxnSpPr/>
            <p:nvPr/>
          </p:nvCxnSpPr>
          <p:spPr>
            <a:xfrm rot="10800000">
              <a:off x="1676400" y="4570411"/>
              <a:ext cx="51054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58000" y="4419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5224" y="4343401"/>
              <a:ext cx="298937" cy="457199"/>
            </a:xfrm>
            <a:prstGeom prst="rect">
              <a:avLst/>
            </a:prstGeom>
            <a:noFill/>
          </p:spPr>
        </p:pic>
      </p:grp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66406" y="2743200"/>
            <a:ext cx="457994" cy="3505200"/>
            <a:chOff x="4266406" y="2743200"/>
            <a:chExt cx="457994" cy="35052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667000" y="4495800"/>
              <a:ext cx="32004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5791200"/>
              <a:ext cx="281355" cy="4572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343400" y="2743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4572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 cstate="print"/>
          <a:srcRect l="9260" t="12222" r="11112" b="41111"/>
          <a:stretch>
            <a:fillRect/>
          </a:stretch>
        </p:blipFill>
        <p:spPr>
          <a:xfrm>
            <a:off x="5791200" y="381000"/>
            <a:ext cx="2590801" cy="2530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895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6019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53000" y="3429000"/>
            <a:ext cx="3505200" cy="2743200"/>
            <a:chOff x="4953000" y="3429000"/>
            <a:chExt cx="3505200" cy="27432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953000" y="4836898"/>
              <a:ext cx="3505200" cy="1545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371289" y="4799823"/>
              <a:ext cx="2743200" cy="1554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867400" y="3962400"/>
              <a:ext cx="1640732" cy="16310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2000" y="3429000"/>
            <a:ext cx="3505200" cy="2743200"/>
            <a:chOff x="762000" y="3429000"/>
            <a:chExt cx="3505200" cy="2743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62000" y="4836898"/>
              <a:ext cx="3505200" cy="1545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1180289" y="4799823"/>
              <a:ext cx="2743200" cy="1554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676400" y="3962400"/>
              <a:ext cx="1640732" cy="16310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2895600" y="4038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19200" y="6019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86600" y="4038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7 -0.02776 C -0.004 -0.02776 0.0375 0.02659 0.0375 0.09435 C 0.0375 0.16119 -0.004 0.21646 -0.05417 0.21646 C -0.10504 0.21646 -0.14584 0.16119 -0.14584 0.09435 C -0.14584 0.02659 -0.10504 -0.02776 -0.05417 -0.02776 Z " pathEditMode="relative" rAng="0" ptsTypes="fffff">
                                      <p:cBhvr>
                                        <p:cTn id="23" dur="5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 -0.02776 C 0.00035 -0.02776 0.04167 0.02659 0.04167 0.09435 C 0.04167 0.16119 0.00035 0.21646 -0.05 0.21646 C -0.10086 0.21646 -0.14166 0.16119 -0.14166 0.09435 C -0.14166 0.02659 -0.10086 -0.02776 -0.05 -0.02776 Z " pathEditMode="relative" rAng="0" ptsTypes="fffff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29" grpId="0" animBg="1"/>
      <p:bldP spid="30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" y="2209800"/>
            <a:ext cx="3581400" cy="3352800"/>
            <a:chOff x="457200" y="2209800"/>
            <a:chExt cx="3581400" cy="33528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57200" y="3959087"/>
              <a:ext cx="3581400" cy="728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6200000" flipH="1">
              <a:off x="498410" y="3849655"/>
              <a:ext cx="3352800" cy="730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8390" y="2501348"/>
            <a:ext cx="2518310" cy="2081700"/>
            <a:chOff x="1558390" y="2501348"/>
            <a:chExt cx="2518310" cy="2081700"/>
          </a:xfrm>
        </p:grpSpPr>
        <p:sp>
          <p:nvSpPr>
            <p:cNvPr id="12" name="Freeform 11"/>
            <p:cNvSpPr/>
            <p:nvPr/>
          </p:nvSpPr>
          <p:spPr>
            <a:xfrm>
              <a:off x="1558390" y="3334615"/>
              <a:ext cx="1451330" cy="1248433"/>
            </a:xfrm>
            <a:custGeom>
              <a:avLst/>
              <a:gdLst>
                <a:gd name="connsiteX0" fmla="*/ 1259871 w 1513089"/>
                <a:gd name="connsiteY0" fmla="*/ 690371 h 1305180"/>
                <a:gd name="connsiteX1" fmla="*/ 1245803 w 1513089"/>
                <a:gd name="connsiteY1" fmla="*/ 634100 h 1305180"/>
                <a:gd name="connsiteX2" fmla="*/ 1231736 w 1513089"/>
                <a:gd name="connsiteY2" fmla="*/ 549694 h 1305180"/>
                <a:gd name="connsiteX3" fmla="*/ 1217668 w 1513089"/>
                <a:gd name="connsiteY3" fmla="*/ 507491 h 1305180"/>
                <a:gd name="connsiteX4" fmla="*/ 1161397 w 1513089"/>
                <a:gd name="connsiteY4" fmla="*/ 451220 h 1305180"/>
                <a:gd name="connsiteX5" fmla="*/ 1105126 w 1513089"/>
                <a:gd name="connsiteY5" fmla="*/ 366814 h 1305180"/>
                <a:gd name="connsiteX6" fmla="*/ 1048856 w 1513089"/>
                <a:gd name="connsiteY6" fmla="*/ 296475 h 1305180"/>
                <a:gd name="connsiteX7" fmla="*/ 964449 w 1513089"/>
                <a:gd name="connsiteY7" fmla="*/ 254272 h 1305180"/>
                <a:gd name="connsiteX8" fmla="*/ 922246 w 1513089"/>
                <a:gd name="connsiteY8" fmla="*/ 226137 h 1305180"/>
                <a:gd name="connsiteX9" fmla="*/ 837840 w 1513089"/>
                <a:gd name="connsiteY9" fmla="*/ 198002 h 1305180"/>
                <a:gd name="connsiteX10" fmla="*/ 795637 w 1513089"/>
                <a:gd name="connsiteY10" fmla="*/ 183934 h 1305180"/>
                <a:gd name="connsiteX11" fmla="*/ 443945 w 1513089"/>
                <a:gd name="connsiteY11" fmla="*/ 198002 h 1305180"/>
                <a:gd name="connsiteX12" fmla="*/ 331403 w 1513089"/>
                <a:gd name="connsiteY12" fmla="*/ 240205 h 1305180"/>
                <a:gd name="connsiteX13" fmla="*/ 246997 w 1513089"/>
                <a:gd name="connsiteY13" fmla="*/ 296475 h 1305180"/>
                <a:gd name="connsiteX14" fmla="*/ 190726 w 1513089"/>
                <a:gd name="connsiteY14" fmla="*/ 352746 h 1305180"/>
                <a:gd name="connsiteX15" fmla="*/ 162591 w 1513089"/>
                <a:gd name="connsiteY15" fmla="*/ 380882 h 1305180"/>
                <a:gd name="connsiteX16" fmla="*/ 120388 w 1513089"/>
                <a:gd name="connsiteY16" fmla="*/ 409017 h 1305180"/>
                <a:gd name="connsiteX17" fmla="*/ 92253 w 1513089"/>
                <a:gd name="connsiteY17" fmla="*/ 451220 h 1305180"/>
                <a:gd name="connsiteX18" fmla="*/ 64117 w 1513089"/>
                <a:gd name="connsiteY18" fmla="*/ 479355 h 1305180"/>
                <a:gd name="connsiteX19" fmla="*/ 35982 w 1513089"/>
                <a:gd name="connsiteY19" fmla="*/ 577829 h 1305180"/>
                <a:gd name="connsiteX20" fmla="*/ 7846 w 1513089"/>
                <a:gd name="connsiteY20" fmla="*/ 662235 h 1305180"/>
                <a:gd name="connsiteX21" fmla="*/ 21914 w 1513089"/>
                <a:gd name="connsiteY21" fmla="*/ 943589 h 1305180"/>
                <a:gd name="connsiteX22" fmla="*/ 92253 w 1513089"/>
                <a:gd name="connsiteY22" fmla="*/ 1013928 h 1305180"/>
                <a:gd name="connsiteX23" fmla="*/ 162591 w 1513089"/>
                <a:gd name="connsiteY23" fmla="*/ 1070199 h 1305180"/>
                <a:gd name="connsiteX24" fmla="*/ 204794 w 1513089"/>
                <a:gd name="connsiteY24" fmla="*/ 1098334 h 1305180"/>
                <a:gd name="connsiteX25" fmla="*/ 275133 w 1513089"/>
                <a:gd name="connsiteY25" fmla="*/ 1154605 h 1305180"/>
                <a:gd name="connsiteX26" fmla="*/ 359539 w 1513089"/>
                <a:gd name="connsiteY26" fmla="*/ 1210875 h 1305180"/>
                <a:gd name="connsiteX27" fmla="*/ 387674 w 1513089"/>
                <a:gd name="connsiteY27" fmla="*/ 1239011 h 1305180"/>
                <a:gd name="connsiteX28" fmla="*/ 556486 w 1513089"/>
                <a:gd name="connsiteY28" fmla="*/ 1267146 h 1305180"/>
                <a:gd name="connsiteX29" fmla="*/ 753434 w 1513089"/>
                <a:gd name="connsiteY29" fmla="*/ 1281214 h 1305180"/>
                <a:gd name="connsiteX30" fmla="*/ 865976 w 1513089"/>
                <a:gd name="connsiteY30" fmla="*/ 1281214 h 1305180"/>
                <a:gd name="connsiteX31" fmla="*/ 908179 w 1513089"/>
                <a:gd name="connsiteY31" fmla="*/ 1253079 h 1305180"/>
                <a:gd name="connsiteX32" fmla="*/ 978517 w 1513089"/>
                <a:gd name="connsiteY32" fmla="*/ 1239011 h 1305180"/>
                <a:gd name="connsiteX33" fmla="*/ 1091059 w 1513089"/>
                <a:gd name="connsiteY33" fmla="*/ 1182740 h 1305180"/>
                <a:gd name="connsiteX34" fmla="*/ 1091059 w 1513089"/>
                <a:gd name="connsiteY34" fmla="*/ 1182740 h 1305180"/>
                <a:gd name="connsiteX35" fmla="*/ 1133262 w 1513089"/>
                <a:gd name="connsiteY35" fmla="*/ 1154605 h 1305180"/>
                <a:gd name="connsiteX36" fmla="*/ 1161397 w 1513089"/>
                <a:gd name="connsiteY36" fmla="*/ 1126469 h 1305180"/>
                <a:gd name="connsiteX37" fmla="*/ 1203600 w 1513089"/>
                <a:gd name="connsiteY37" fmla="*/ 1112402 h 1305180"/>
                <a:gd name="connsiteX38" fmla="*/ 1231736 w 1513089"/>
                <a:gd name="connsiteY38" fmla="*/ 1084266 h 1305180"/>
                <a:gd name="connsiteX39" fmla="*/ 1273939 w 1513089"/>
                <a:gd name="connsiteY39" fmla="*/ 1070199 h 1305180"/>
                <a:gd name="connsiteX40" fmla="*/ 1344277 w 1513089"/>
                <a:gd name="connsiteY40" fmla="*/ 999860 h 1305180"/>
                <a:gd name="connsiteX41" fmla="*/ 1372413 w 1513089"/>
                <a:gd name="connsiteY41" fmla="*/ 971725 h 1305180"/>
                <a:gd name="connsiteX42" fmla="*/ 1400548 w 1513089"/>
                <a:gd name="connsiteY42" fmla="*/ 887319 h 1305180"/>
                <a:gd name="connsiteX43" fmla="*/ 1428683 w 1513089"/>
                <a:gd name="connsiteY43" fmla="*/ 859183 h 1305180"/>
                <a:gd name="connsiteX44" fmla="*/ 1484954 w 1513089"/>
                <a:gd name="connsiteY44" fmla="*/ 760709 h 1305180"/>
                <a:gd name="connsiteX45" fmla="*/ 1499022 w 1513089"/>
                <a:gd name="connsiteY45" fmla="*/ 690371 h 1305180"/>
                <a:gd name="connsiteX46" fmla="*/ 1513089 w 1513089"/>
                <a:gd name="connsiteY46" fmla="*/ 648168 h 1305180"/>
                <a:gd name="connsiteX47" fmla="*/ 1484954 w 1513089"/>
                <a:gd name="connsiteY47" fmla="*/ 479355 h 1305180"/>
                <a:gd name="connsiteX48" fmla="*/ 1470886 w 1513089"/>
                <a:gd name="connsiteY48" fmla="*/ 240205 h 1305180"/>
                <a:gd name="connsiteX49" fmla="*/ 1456819 w 1513089"/>
                <a:gd name="connsiteY49" fmla="*/ 198002 h 1305180"/>
                <a:gd name="connsiteX50" fmla="*/ 1428683 w 1513089"/>
                <a:gd name="connsiteY50" fmla="*/ 169866 h 1305180"/>
                <a:gd name="connsiteX51" fmla="*/ 1344277 w 1513089"/>
                <a:gd name="connsiteY51" fmla="*/ 141731 h 1305180"/>
                <a:gd name="connsiteX52" fmla="*/ 1316142 w 1513089"/>
                <a:gd name="connsiteY52" fmla="*/ 113595 h 1305180"/>
                <a:gd name="connsiteX53" fmla="*/ 1273939 w 1513089"/>
                <a:gd name="connsiteY53" fmla="*/ 99528 h 1305180"/>
                <a:gd name="connsiteX54" fmla="*/ 1245803 w 1513089"/>
                <a:gd name="connsiteY54" fmla="*/ 57325 h 1305180"/>
                <a:gd name="connsiteX55" fmla="*/ 1217668 w 1513089"/>
                <a:gd name="connsiteY55" fmla="*/ 29189 h 1305180"/>
                <a:gd name="connsiteX56" fmla="*/ 1203600 w 1513089"/>
                <a:gd name="connsiteY56" fmla="*/ 71392 h 1305180"/>
                <a:gd name="connsiteX57" fmla="*/ 1217668 w 1513089"/>
                <a:gd name="connsiteY57" fmla="*/ 155799 h 1305180"/>
                <a:gd name="connsiteX58" fmla="*/ 1231736 w 1513089"/>
                <a:gd name="connsiteY58" fmla="*/ 15122 h 1305180"/>
                <a:gd name="connsiteX59" fmla="*/ 1273939 w 1513089"/>
                <a:gd name="connsiteY59" fmla="*/ 43257 h 1305180"/>
                <a:gd name="connsiteX60" fmla="*/ 1414616 w 1513089"/>
                <a:gd name="connsiteY60" fmla="*/ 71392 h 1305180"/>
                <a:gd name="connsiteX61" fmla="*/ 1288006 w 1513089"/>
                <a:gd name="connsiteY61" fmla="*/ 29189 h 1305180"/>
                <a:gd name="connsiteX62" fmla="*/ 1245803 w 1513089"/>
                <a:gd name="connsiteY62" fmla="*/ 15122 h 1305180"/>
                <a:gd name="connsiteX63" fmla="*/ 1217668 w 1513089"/>
                <a:gd name="connsiteY63" fmla="*/ 155799 h 1305180"/>
                <a:gd name="connsiteX64" fmla="*/ 1217668 w 1513089"/>
                <a:gd name="connsiteY64" fmla="*/ 169866 h 1305180"/>
                <a:gd name="connsiteX65" fmla="*/ 1231736 w 1513089"/>
                <a:gd name="connsiteY65" fmla="*/ 71392 h 1305180"/>
                <a:gd name="connsiteX66" fmla="*/ 1273939 w 1513089"/>
                <a:gd name="connsiteY66" fmla="*/ 43257 h 1305180"/>
                <a:gd name="connsiteX67" fmla="*/ 1414616 w 1513089"/>
                <a:gd name="connsiteY67" fmla="*/ 85460 h 13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13089" h="1305180">
                  <a:moveTo>
                    <a:pt x="1259871" y="690371"/>
                  </a:moveTo>
                  <a:cubicBezTo>
                    <a:pt x="1255182" y="671614"/>
                    <a:pt x="1249595" y="653059"/>
                    <a:pt x="1245803" y="634100"/>
                  </a:cubicBezTo>
                  <a:cubicBezTo>
                    <a:pt x="1240209" y="606131"/>
                    <a:pt x="1237924" y="577538"/>
                    <a:pt x="1231736" y="549694"/>
                  </a:cubicBezTo>
                  <a:cubicBezTo>
                    <a:pt x="1228519" y="535218"/>
                    <a:pt x="1226287" y="519558"/>
                    <a:pt x="1217668" y="507491"/>
                  </a:cubicBezTo>
                  <a:cubicBezTo>
                    <a:pt x="1202250" y="485906"/>
                    <a:pt x="1161397" y="451220"/>
                    <a:pt x="1161397" y="451220"/>
                  </a:cubicBezTo>
                  <a:cubicBezTo>
                    <a:pt x="1136674" y="377052"/>
                    <a:pt x="1163669" y="437066"/>
                    <a:pt x="1105126" y="366814"/>
                  </a:cubicBezTo>
                  <a:cubicBezTo>
                    <a:pt x="1068569" y="322946"/>
                    <a:pt x="1089781" y="329215"/>
                    <a:pt x="1048856" y="296475"/>
                  </a:cubicBezTo>
                  <a:cubicBezTo>
                    <a:pt x="981668" y="242724"/>
                    <a:pt x="1033785" y="288939"/>
                    <a:pt x="964449" y="254272"/>
                  </a:cubicBezTo>
                  <a:cubicBezTo>
                    <a:pt x="949327" y="246711"/>
                    <a:pt x="937696" y="233004"/>
                    <a:pt x="922246" y="226137"/>
                  </a:cubicBezTo>
                  <a:cubicBezTo>
                    <a:pt x="895145" y="214092"/>
                    <a:pt x="865975" y="207380"/>
                    <a:pt x="837840" y="198002"/>
                  </a:cubicBezTo>
                  <a:lnTo>
                    <a:pt x="795637" y="183934"/>
                  </a:lnTo>
                  <a:cubicBezTo>
                    <a:pt x="678406" y="188623"/>
                    <a:pt x="560991" y="189930"/>
                    <a:pt x="443945" y="198002"/>
                  </a:cubicBezTo>
                  <a:cubicBezTo>
                    <a:pt x="406217" y="200604"/>
                    <a:pt x="362787" y="221375"/>
                    <a:pt x="331403" y="240205"/>
                  </a:cubicBezTo>
                  <a:cubicBezTo>
                    <a:pt x="302407" y="257602"/>
                    <a:pt x="270907" y="272565"/>
                    <a:pt x="246997" y="296475"/>
                  </a:cubicBezTo>
                  <a:lnTo>
                    <a:pt x="190726" y="352746"/>
                  </a:lnTo>
                  <a:cubicBezTo>
                    <a:pt x="181348" y="362125"/>
                    <a:pt x="173627" y="373525"/>
                    <a:pt x="162591" y="380882"/>
                  </a:cubicBezTo>
                  <a:lnTo>
                    <a:pt x="120388" y="409017"/>
                  </a:lnTo>
                  <a:cubicBezTo>
                    <a:pt x="111010" y="423085"/>
                    <a:pt x="102815" y="438018"/>
                    <a:pt x="92253" y="451220"/>
                  </a:cubicBezTo>
                  <a:cubicBezTo>
                    <a:pt x="83967" y="461577"/>
                    <a:pt x="70941" y="467982"/>
                    <a:pt x="64117" y="479355"/>
                  </a:cubicBezTo>
                  <a:cubicBezTo>
                    <a:pt x="54660" y="495116"/>
                    <a:pt x="39662" y="565563"/>
                    <a:pt x="35982" y="577829"/>
                  </a:cubicBezTo>
                  <a:cubicBezTo>
                    <a:pt x="27460" y="606236"/>
                    <a:pt x="7846" y="662235"/>
                    <a:pt x="7846" y="662235"/>
                  </a:cubicBezTo>
                  <a:cubicBezTo>
                    <a:pt x="12535" y="756020"/>
                    <a:pt x="0" y="852280"/>
                    <a:pt x="21914" y="943589"/>
                  </a:cubicBezTo>
                  <a:cubicBezTo>
                    <a:pt x="29652" y="975832"/>
                    <a:pt x="64664" y="995535"/>
                    <a:pt x="92253" y="1013928"/>
                  </a:cubicBezTo>
                  <a:cubicBezTo>
                    <a:pt x="222149" y="1100524"/>
                    <a:pt x="62365" y="990018"/>
                    <a:pt x="162591" y="1070199"/>
                  </a:cubicBezTo>
                  <a:cubicBezTo>
                    <a:pt x="175793" y="1080761"/>
                    <a:pt x="190726" y="1088956"/>
                    <a:pt x="204794" y="1098334"/>
                  </a:cubicBezTo>
                  <a:cubicBezTo>
                    <a:pt x="267716" y="1192718"/>
                    <a:pt x="193593" y="1100245"/>
                    <a:pt x="275133" y="1154605"/>
                  </a:cubicBezTo>
                  <a:cubicBezTo>
                    <a:pt x="380508" y="1224855"/>
                    <a:pt x="259192" y="1177427"/>
                    <a:pt x="359539" y="1210875"/>
                  </a:cubicBezTo>
                  <a:cubicBezTo>
                    <a:pt x="368917" y="1220254"/>
                    <a:pt x="376301" y="1232187"/>
                    <a:pt x="387674" y="1239011"/>
                  </a:cubicBezTo>
                  <a:cubicBezTo>
                    <a:pt x="424963" y="1261385"/>
                    <a:pt x="544565" y="1266109"/>
                    <a:pt x="556486" y="1267146"/>
                  </a:cubicBezTo>
                  <a:cubicBezTo>
                    <a:pt x="622055" y="1272848"/>
                    <a:pt x="687785" y="1276525"/>
                    <a:pt x="753434" y="1281214"/>
                  </a:cubicBezTo>
                  <a:cubicBezTo>
                    <a:pt x="805316" y="1298508"/>
                    <a:pt x="802066" y="1305180"/>
                    <a:pt x="865976" y="1281214"/>
                  </a:cubicBezTo>
                  <a:cubicBezTo>
                    <a:pt x="881807" y="1275278"/>
                    <a:pt x="892348" y="1259016"/>
                    <a:pt x="908179" y="1253079"/>
                  </a:cubicBezTo>
                  <a:cubicBezTo>
                    <a:pt x="930567" y="1244683"/>
                    <a:pt x="955071" y="1243700"/>
                    <a:pt x="978517" y="1239011"/>
                  </a:cubicBezTo>
                  <a:cubicBezTo>
                    <a:pt x="1027624" y="1189904"/>
                    <a:pt x="994070" y="1215069"/>
                    <a:pt x="1091059" y="1182740"/>
                  </a:cubicBezTo>
                  <a:lnTo>
                    <a:pt x="1091059" y="1182740"/>
                  </a:lnTo>
                  <a:cubicBezTo>
                    <a:pt x="1105127" y="1173362"/>
                    <a:pt x="1120060" y="1165167"/>
                    <a:pt x="1133262" y="1154605"/>
                  </a:cubicBezTo>
                  <a:cubicBezTo>
                    <a:pt x="1143619" y="1146319"/>
                    <a:pt x="1150024" y="1133293"/>
                    <a:pt x="1161397" y="1126469"/>
                  </a:cubicBezTo>
                  <a:cubicBezTo>
                    <a:pt x="1174112" y="1118840"/>
                    <a:pt x="1189532" y="1117091"/>
                    <a:pt x="1203600" y="1112402"/>
                  </a:cubicBezTo>
                  <a:cubicBezTo>
                    <a:pt x="1212979" y="1103023"/>
                    <a:pt x="1220363" y="1091090"/>
                    <a:pt x="1231736" y="1084266"/>
                  </a:cubicBezTo>
                  <a:cubicBezTo>
                    <a:pt x="1244451" y="1076637"/>
                    <a:pt x="1262076" y="1079096"/>
                    <a:pt x="1273939" y="1070199"/>
                  </a:cubicBezTo>
                  <a:cubicBezTo>
                    <a:pt x="1300465" y="1050304"/>
                    <a:pt x="1320831" y="1023306"/>
                    <a:pt x="1344277" y="999860"/>
                  </a:cubicBezTo>
                  <a:lnTo>
                    <a:pt x="1372413" y="971725"/>
                  </a:lnTo>
                  <a:cubicBezTo>
                    <a:pt x="1381791" y="943590"/>
                    <a:pt x="1379578" y="908290"/>
                    <a:pt x="1400548" y="887319"/>
                  </a:cubicBezTo>
                  <a:cubicBezTo>
                    <a:pt x="1409926" y="877940"/>
                    <a:pt x="1420398" y="869540"/>
                    <a:pt x="1428683" y="859183"/>
                  </a:cubicBezTo>
                  <a:cubicBezTo>
                    <a:pt x="1455198" y="826039"/>
                    <a:pt x="1465697" y="799224"/>
                    <a:pt x="1484954" y="760709"/>
                  </a:cubicBezTo>
                  <a:cubicBezTo>
                    <a:pt x="1489643" y="737263"/>
                    <a:pt x="1493223" y="713567"/>
                    <a:pt x="1499022" y="690371"/>
                  </a:cubicBezTo>
                  <a:cubicBezTo>
                    <a:pt x="1502618" y="675985"/>
                    <a:pt x="1513089" y="662997"/>
                    <a:pt x="1513089" y="648168"/>
                  </a:cubicBezTo>
                  <a:cubicBezTo>
                    <a:pt x="1513089" y="582300"/>
                    <a:pt x="1499771" y="538622"/>
                    <a:pt x="1484954" y="479355"/>
                  </a:cubicBezTo>
                  <a:cubicBezTo>
                    <a:pt x="1480265" y="399638"/>
                    <a:pt x="1478832" y="319663"/>
                    <a:pt x="1470886" y="240205"/>
                  </a:cubicBezTo>
                  <a:cubicBezTo>
                    <a:pt x="1469411" y="225450"/>
                    <a:pt x="1464448" y="210717"/>
                    <a:pt x="1456819" y="198002"/>
                  </a:cubicBezTo>
                  <a:cubicBezTo>
                    <a:pt x="1449995" y="186629"/>
                    <a:pt x="1440546" y="175798"/>
                    <a:pt x="1428683" y="169866"/>
                  </a:cubicBezTo>
                  <a:cubicBezTo>
                    <a:pt x="1402157" y="156603"/>
                    <a:pt x="1344277" y="141731"/>
                    <a:pt x="1344277" y="141731"/>
                  </a:cubicBezTo>
                  <a:cubicBezTo>
                    <a:pt x="1334899" y="132352"/>
                    <a:pt x="1327515" y="120419"/>
                    <a:pt x="1316142" y="113595"/>
                  </a:cubicBezTo>
                  <a:cubicBezTo>
                    <a:pt x="1303427" y="105966"/>
                    <a:pt x="1285518" y="108791"/>
                    <a:pt x="1273939" y="99528"/>
                  </a:cubicBezTo>
                  <a:cubicBezTo>
                    <a:pt x="1260736" y="88966"/>
                    <a:pt x="1256365" y="70527"/>
                    <a:pt x="1245803" y="57325"/>
                  </a:cubicBezTo>
                  <a:cubicBezTo>
                    <a:pt x="1237518" y="46968"/>
                    <a:pt x="1227046" y="38568"/>
                    <a:pt x="1217668" y="29189"/>
                  </a:cubicBezTo>
                  <a:cubicBezTo>
                    <a:pt x="1212979" y="43257"/>
                    <a:pt x="1203600" y="56563"/>
                    <a:pt x="1203600" y="71392"/>
                  </a:cubicBezTo>
                  <a:cubicBezTo>
                    <a:pt x="1203600" y="99916"/>
                    <a:pt x="1217668" y="155799"/>
                    <a:pt x="1217668" y="155799"/>
                  </a:cubicBezTo>
                  <a:cubicBezTo>
                    <a:pt x="1222357" y="108907"/>
                    <a:pt x="1210661" y="57273"/>
                    <a:pt x="1231736" y="15122"/>
                  </a:cubicBezTo>
                  <a:cubicBezTo>
                    <a:pt x="1239297" y="0"/>
                    <a:pt x="1258817" y="35696"/>
                    <a:pt x="1273939" y="43257"/>
                  </a:cubicBezTo>
                  <a:cubicBezTo>
                    <a:pt x="1313226" y="62901"/>
                    <a:pt x="1378320" y="66207"/>
                    <a:pt x="1414616" y="71392"/>
                  </a:cubicBezTo>
                  <a:lnTo>
                    <a:pt x="1288006" y="29189"/>
                  </a:lnTo>
                  <a:lnTo>
                    <a:pt x="1245803" y="15122"/>
                  </a:lnTo>
                  <a:cubicBezTo>
                    <a:pt x="1169644" y="40507"/>
                    <a:pt x="1183841" y="20491"/>
                    <a:pt x="1217668" y="155799"/>
                  </a:cubicBezTo>
                  <a:cubicBezTo>
                    <a:pt x="1223583" y="179460"/>
                    <a:pt x="1280960" y="233160"/>
                    <a:pt x="1217668" y="169866"/>
                  </a:cubicBezTo>
                  <a:cubicBezTo>
                    <a:pt x="1222357" y="137041"/>
                    <a:pt x="1218269" y="101692"/>
                    <a:pt x="1231736" y="71392"/>
                  </a:cubicBezTo>
                  <a:cubicBezTo>
                    <a:pt x="1238603" y="55942"/>
                    <a:pt x="1257090" y="44661"/>
                    <a:pt x="1273939" y="43257"/>
                  </a:cubicBezTo>
                  <a:cubicBezTo>
                    <a:pt x="1398179" y="32904"/>
                    <a:pt x="1384716" y="25662"/>
                    <a:pt x="1414616" y="85460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030760" y="2608853"/>
              <a:ext cx="1530626" cy="1315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3200400"/>
              <a:ext cx="1028700" cy="685800"/>
            </a:xfrm>
            <a:prstGeom prst="rect">
              <a:avLst/>
            </a:prstGeom>
            <a:noFill/>
          </p:spPr>
        </p:pic>
      </p:grp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105400" y="2133600"/>
            <a:ext cx="3581400" cy="3352800"/>
            <a:chOff x="5105400" y="2133600"/>
            <a:chExt cx="3581400" cy="33528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105400" y="3882887"/>
              <a:ext cx="3581400" cy="728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5146610" y="3773455"/>
              <a:ext cx="3352800" cy="730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57800" y="3543886"/>
            <a:ext cx="3467100" cy="1485314"/>
            <a:chOff x="5257800" y="3543886"/>
            <a:chExt cx="3467100" cy="1485314"/>
          </a:xfrm>
        </p:grpSpPr>
        <p:sp>
          <p:nvSpPr>
            <p:cNvPr id="34" name="Freeform 33"/>
            <p:cNvSpPr/>
            <p:nvPr/>
          </p:nvSpPr>
          <p:spPr>
            <a:xfrm>
              <a:off x="6202503" y="3543886"/>
              <a:ext cx="1352107" cy="1026942"/>
            </a:xfrm>
            <a:custGeom>
              <a:avLst/>
              <a:gdLst>
                <a:gd name="connsiteX0" fmla="*/ 1020085 w 1352107"/>
                <a:gd name="connsiteY0" fmla="*/ 379828 h 1026942"/>
                <a:gd name="connsiteX1" fmla="*/ 977882 w 1352107"/>
                <a:gd name="connsiteY1" fmla="*/ 506437 h 1026942"/>
                <a:gd name="connsiteX2" fmla="*/ 963814 w 1352107"/>
                <a:gd name="connsiteY2" fmla="*/ 548640 h 1026942"/>
                <a:gd name="connsiteX3" fmla="*/ 935679 w 1352107"/>
                <a:gd name="connsiteY3" fmla="*/ 590843 h 1026942"/>
                <a:gd name="connsiteX4" fmla="*/ 893475 w 1352107"/>
                <a:gd name="connsiteY4" fmla="*/ 661182 h 1026942"/>
                <a:gd name="connsiteX5" fmla="*/ 879408 w 1352107"/>
                <a:gd name="connsiteY5" fmla="*/ 703385 h 1026942"/>
                <a:gd name="connsiteX6" fmla="*/ 766866 w 1352107"/>
                <a:gd name="connsiteY6" fmla="*/ 801859 h 1026942"/>
                <a:gd name="connsiteX7" fmla="*/ 724663 w 1352107"/>
                <a:gd name="connsiteY7" fmla="*/ 815926 h 1026942"/>
                <a:gd name="connsiteX8" fmla="*/ 443309 w 1352107"/>
                <a:gd name="connsiteY8" fmla="*/ 801859 h 1026942"/>
                <a:gd name="connsiteX9" fmla="*/ 401106 w 1352107"/>
                <a:gd name="connsiteY9" fmla="*/ 787791 h 1026942"/>
                <a:gd name="connsiteX10" fmla="*/ 358903 w 1352107"/>
                <a:gd name="connsiteY10" fmla="*/ 759656 h 1026942"/>
                <a:gd name="connsiteX11" fmla="*/ 330768 w 1352107"/>
                <a:gd name="connsiteY11" fmla="*/ 717452 h 1026942"/>
                <a:gd name="connsiteX12" fmla="*/ 274497 w 1352107"/>
                <a:gd name="connsiteY12" fmla="*/ 647114 h 1026942"/>
                <a:gd name="connsiteX13" fmla="*/ 260429 w 1352107"/>
                <a:gd name="connsiteY13" fmla="*/ 604911 h 1026942"/>
                <a:gd name="connsiteX14" fmla="*/ 204159 w 1352107"/>
                <a:gd name="connsiteY14" fmla="*/ 520505 h 1026942"/>
                <a:gd name="connsiteX15" fmla="*/ 176023 w 1352107"/>
                <a:gd name="connsiteY15" fmla="*/ 478302 h 1026942"/>
                <a:gd name="connsiteX16" fmla="*/ 147888 w 1352107"/>
                <a:gd name="connsiteY16" fmla="*/ 393896 h 1026942"/>
                <a:gd name="connsiteX17" fmla="*/ 161955 w 1352107"/>
                <a:gd name="connsiteY17" fmla="*/ 253219 h 1026942"/>
                <a:gd name="connsiteX18" fmla="*/ 176023 w 1352107"/>
                <a:gd name="connsiteY18" fmla="*/ 211016 h 1026942"/>
                <a:gd name="connsiteX19" fmla="*/ 246362 w 1352107"/>
                <a:gd name="connsiteY19" fmla="*/ 140677 h 1026942"/>
                <a:gd name="connsiteX20" fmla="*/ 274497 w 1352107"/>
                <a:gd name="connsiteY20" fmla="*/ 98474 h 1026942"/>
                <a:gd name="connsiteX21" fmla="*/ 316700 w 1352107"/>
                <a:gd name="connsiteY21" fmla="*/ 70339 h 1026942"/>
                <a:gd name="connsiteX22" fmla="*/ 344835 w 1352107"/>
                <a:gd name="connsiteY22" fmla="*/ 42203 h 1026942"/>
                <a:gd name="connsiteX23" fmla="*/ 569919 w 1352107"/>
                <a:gd name="connsiteY23" fmla="*/ 0 h 1026942"/>
                <a:gd name="connsiteX24" fmla="*/ 949746 w 1352107"/>
                <a:gd name="connsiteY24" fmla="*/ 14068 h 1026942"/>
                <a:gd name="connsiteX25" fmla="*/ 991949 w 1352107"/>
                <a:gd name="connsiteY25" fmla="*/ 28136 h 1026942"/>
                <a:gd name="connsiteX26" fmla="*/ 1020085 w 1352107"/>
                <a:gd name="connsiteY26" fmla="*/ 56271 h 1026942"/>
                <a:gd name="connsiteX27" fmla="*/ 1146694 w 1352107"/>
                <a:gd name="connsiteY27" fmla="*/ 140677 h 1026942"/>
                <a:gd name="connsiteX28" fmla="*/ 1188897 w 1352107"/>
                <a:gd name="connsiteY28" fmla="*/ 168812 h 1026942"/>
                <a:gd name="connsiteX29" fmla="*/ 1245168 w 1352107"/>
                <a:gd name="connsiteY29" fmla="*/ 225083 h 1026942"/>
                <a:gd name="connsiteX30" fmla="*/ 1287371 w 1352107"/>
                <a:gd name="connsiteY30" fmla="*/ 351692 h 1026942"/>
                <a:gd name="connsiteX31" fmla="*/ 1301439 w 1352107"/>
                <a:gd name="connsiteY31" fmla="*/ 393896 h 1026942"/>
                <a:gd name="connsiteX32" fmla="*/ 1315506 w 1352107"/>
                <a:gd name="connsiteY32" fmla="*/ 450166 h 1026942"/>
                <a:gd name="connsiteX33" fmla="*/ 1273303 w 1352107"/>
                <a:gd name="connsiteY33" fmla="*/ 773723 h 1026942"/>
                <a:gd name="connsiteX34" fmla="*/ 1217032 w 1352107"/>
                <a:gd name="connsiteY34" fmla="*/ 829994 h 1026942"/>
                <a:gd name="connsiteX35" fmla="*/ 1132626 w 1352107"/>
                <a:gd name="connsiteY35" fmla="*/ 872197 h 1026942"/>
                <a:gd name="connsiteX36" fmla="*/ 1090423 w 1352107"/>
                <a:gd name="connsiteY36" fmla="*/ 900332 h 1026942"/>
                <a:gd name="connsiteX37" fmla="*/ 1048220 w 1352107"/>
                <a:gd name="connsiteY37" fmla="*/ 914400 h 1026942"/>
                <a:gd name="connsiteX38" fmla="*/ 1006017 w 1352107"/>
                <a:gd name="connsiteY38" fmla="*/ 942536 h 1026942"/>
                <a:gd name="connsiteX39" fmla="*/ 921611 w 1352107"/>
                <a:gd name="connsiteY39" fmla="*/ 970671 h 1026942"/>
                <a:gd name="connsiteX40" fmla="*/ 893475 w 1352107"/>
                <a:gd name="connsiteY40" fmla="*/ 998806 h 1026942"/>
                <a:gd name="connsiteX41" fmla="*/ 809069 w 1352107"/>
                <a:gd name="connsiteY41" fmla="*/ 1026942 h 1026942"/>
                <a:gd name="connsiteX42" fmla="*/ 330768 w 1352107"/>
                <a:gd name="connsiteY42" fmla="*/ 1012874 h 1026942"/>
                <a:gd name="connsiteX43" fmla="*/ 232294 w 1352107"/>
                <a:gd name="connsiteY43" fmla="*/ 970671 h 1026942"/>
                <a:gd name="connsiteX44" fmla="*/ 161955 w 1352107"/>
                <a:gd name="connsiteY44" fmla="*/ 900332 h 1026942"/>
                <a:gd name="connsiteX45" fmla="*/ 49414 w 1352107"/>
                <a:gd name="connsiteY45" fmla="*/ 815926 h 1026942"/>
                <a:gd name="connsiteX46" fmla="*/ 35346 w 1352107"/>
                <a:gd name="connsiteY46" fmla="*/ 928468 h 1026942"/>
                <a:gd name="connsiteX47" fmla="*/ 7211 w 1352107"/>
                <a:gd name="connsiteY47" fmla="*/ 844062 h 1026942"/>
                <a:gd name="connsiteX48" fmla="*/ 49414 w 1352107"/>
                <a:gd name="connsiteY48" fmla="*/ 829994 h 1026942"/>
                <a:gd name="connsiteX49" fmla="*/ 133820 w 1352107"/>
                <a:gd name="connsiteY49" fmla="*/ 801859 h 1026942"/>
                <a:gd name="connsiteX50" fmla="*/ 21279 w 1352107"/>
                <a:gd name="connsiteY50" fmla="*/ 815926 h 1026942"/>
                <a:gd name="connsiteX51" fmla="*/ 49414 w 1352107"/>
                <a:gd name="connsiteY51" fmla="*/ 984739 h 1026942"/>
                <a:gd name="connsiteX52" fmla="*/ 63482 w 1352107"/>
                <a:gd name="connsiteY52" fmla="*/ 942536 h 1026942"/>
                <a:gd name="connsiteX53" fmla="*/ 49414 w 1352107"/>
                <a:gd name="connsiteY53" fmla="*/ 829994 h 1026942"/>
                <a:gd name="connsiteX54" fmla="*/ 91617 w 1352107"/>
                <a:gd name="connsiteY54" fmla="*/ 815926 h 1026942"/>
                <a:gd name="connsiteX55" fmla="*/ 246362 w 1352107"/>
                <a:gd name="connsiteY55" fmla="*/ 829994 h 10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2107" h="1026942">
                  <a:moveTo>
                    <a:pt x="1020085" y="379828"/>
                  </a:moveTo>
                  <a:lnTo>
                    <a:pt x="977882" y="506437"/>
                  </a:lnTo>
                  <a:cubicBezTo>
                    <a:pt x="973193" y="520505"/>
                    <a:pt x="972039" y="536302"/>
                    <a:pt x="963814" y="548640"/>
                  </a:cubicBezTo>
                  <a:cubicBezTo>
                    <a:pt x="954436" y="562708"/>
                    <a:pt x="943240" y="575721"/>
                    <a:pt x="935679" y="590843"/>
                  </a:cubicBezTo>
                  <a:cubicBezTo>
                    <a:pt x="899156" y="663890"/>
                    <a:pt x="948430" y="606227"/>
                    <a:pt x="893475" y="661182"/>
                  </a:cubicBezTo>
                  <a:cubicBezTo>
                    <a:pt x="888786" y="675250"/>
                    <a:pt x="888027" y="691318"/>
                    <a:pt x="879408" y="703385"/>
                  </a:cubicBezTo>
                  <a:cubicBezTo>
                    <a:pt x="860622" y="729686"/>
                    <a:pt x="796572" y="784884"/>
                    <a:pt x="766866" y="801859"/>
                  </a:cubicBezTo>
                  <a:cubicBezTo>
                    <a:pt x="753991" y="809216"/>
                    <a:pt x="738731" y="811237"/>
                    <a:pt x="724663" y="815926"/>
                  </a:cubicBezTo>
                  <a:cubicBezTo>
                    <a:pt x="630878" y="811237"/>
                    <a:pt x="536858" y="809994"/>
                    <a:pt x="443309" y="801859"/>
                  </a:cubicBezTo>
                  <a:cubicBezTo>
                    <a:pt x="428536" y="800574"/>
                    <a:pt x="414369" y="794423"/>
                    <a:pt x="401106" y="787791"/>
                  </a:cubicBezTo>
                  <a:cubicBezTo>
                    <a:pt x="385984" y="780230"/>
                    <a:pt x="372971" y="769034"/>
                    <a:pt x="358903" y="759656"/>
                  </a:cubicBezTo>
                  <a:cubicBezTo>
                    <a:pt x="349525" y="745588"/>
                    <a:pt x="341330" y="730655"/>
                    <a:pt x="330768" y="717452"/>
                  </a:cubicBezTo>
                  <a:cubicBezTo>
                    <a:pt x="295872" y="673832"/>
                    <a:pt x="303367" y="704853"/>
                    <a:pt x="274497" y="647114"/>
                  </a:cubicBezTo>
                  <a:cubicBezTo>
                    <a:pt x="267865" y="633851"/>
                    <a:pt x="267630" y="617874"/>
                    <a:pt x="260429" y="604911"/>
                  </a:cubicBezTo>
                  <a:cubicBezTo>
                    <a:pt x="244007" y="575352"/>
                    <a:pt x="222916" y="548640"/>
                    <a:pt x="204159" y="520505"/>
                  </a:cubicBezTo>
                  <a:cubicBezTo>
                    <a:pt x="194780" y="506437"/>
                    <a:pt x="181370" y="494342"/>
                    <a:pt x="176023" y="478302"/>
                  </a:cubicBezTo>
                  <a:lnTo>
                    <a:pt x="147888" y="393896"/>
                  </a:lnTo>
                  <a:cubicBezTo>
                    <a:pt x="152577" y="347004"/>
                    <a:pt x="154789" y="299797"/>
                    <a:pt x="161955" y="253219"/>
                  </a:cubicBezTo>
                  <a:cubicBezTo>
                    <a:pt x="164210" y="238563"/>
                    <a:pt x="167126" y="222879"/>
                    <a:pt x="176023" y="211016"/>
                  </a:cubicBezTo>
                  <a:cubicBezTo>
                    <a:pt x="195918" y="184490"/>
                    <a:pt x="227969" y="168266"/>
                    <a:pt x="246362" y="140677"/>
                  </a:cubicBezTo>
                  <a:cubicBezTo>
                    <a:pt x="255740" y="126609"/>
                    <a:pt x="262542" y="110429"/>
                    <a:pt x="274497" y="98474"/>
                  </a:cubicBezTo>
                  <a:cubicBezTo>
                    <a:pt x="286452" y="86519"/>
                    <a:pt x="303498" y="80901"/>
                    <a:pt x="316700" y="70339"/>
                  </a:cubicBezTo>
                  <a:cubicBezTo>
                    <a:pt x="327057" y="62053"/>
                    <a:pt x="332972" y="48134"/>
                    <a:pt x="344835" y="42203"/>
                  </a:cubicBezTo>
                  <a:cubicBezTo>
                    <a:pt x="420149" y="4546"/>
                    <a:pt x="485222" y="8470"/>
                    <a:pt x="569919" y="0"/>
                  </a:cubicBezTo>
                  <a:cubicBezTo>
                    <a:pt x="696528" y="4689"/>
                    <a:pt x="823331" y="5640"/>
                    <a:pt x="949746" y="14068"/>
                  </a:cubicBezTo>
                  <a:cubicBezTo>
                    <a:pt x="964542" y="15054"/>
                    <a:pt x="979233" y="20507"/>
                    <a:pt x="991949" y="28136"/>
                  </a:cubicBezTo>
                  <a:cubicBezTo>
                    <a:pt x="1003322" y="34960"/>
                    <a:pt x="1009474" y="48313"/>
                    <a:pt x="1020085" y="56271"/>
                  </a:cubicBezTo>
                  <a:cubicBezTo>
                    <a:pt x="1020099" y="56281"/>
                    <a:pt x="1125585" y="126605"/>
                    <a:pt x="1146694" y="140677"/>
                  </a:cubicBezTo>
                  <a:cubicBezTo>
                    <a:pt x="1160762" y="150055"/>
                    <a:pt x="1176942" y="156857"/>
                    <a:pt x="1188897" y="168812"/>
                  </a:cubicBezTo>
                  <a:lnTo>
                    <a:pt x="1245168" y="225083"/>
                  </a:lnTo>
                  <a:lnTo>
                    <a:pt x="1287371" y="351692"/>
                  </a:lnTo>
                  <a:cubicBezTo>
                    <a:pt x="1292060" y="365760"/>
                    <a:pt x="1297843" y="379510"/>
                    <a:pt x="1301439" y="393896"/>
                  </a:cubicBezTo>
                  <a:lnTo>
                    <a:pt x="1315506" y="450166"/>
                  </a:lnTo>
                  <a:cubicBezTo>
                    <a:pt x="1308480" y="590700"/>
                    <a:pt x="1352107" y="681785"/>
                    <a:pt x="1273303" y="773723"/>
                  </a:cubicBezTo>
                  <a:cubicBezTo>
                    <a:pt x="1256040" y="793863"/>
                    <a:pt x="1239103" y="815280"/>
                    <a:pt x="1217032" y="829994"/>
                  </a:cubicBezTo>
                  <a:cubicBezTo>
                    <a:pt x="1096084" y="910625"/>
                    <a:pt x="1249111" y="813954"/>
                    <a:pt x="1132626" y="872197"/>
                  </a:cubicBezTo>
                  <a:cubicBezTo>
                    <a:pt x="1117504" y="879758"/>
                    <a:pt x="1105545" y="892771"/>
                    <a:pt x="1090423" y="900332"/>
                  </a:cubicBezTo>
                  <a:cubicBezTo>
                    <a:pt x="1077160" y="906964"/>
                    <a:pt x="1061483" y="907768"/>
                    <a:pt x="1048220" y="914400"/>
                  </a:cubicBezTo>
                  <a:cubicBezTo>
                    <a:pt x="1033098" y="921961"/>
                    <a:pt x="1021467" y="935669"/>
                    <a:pt x="1006017" y="942536"/>
                  </a:cubicBezTo>
                  <a:cubicBezTo>
                    <a:pt x="978916" y="954581"/>
                    <a:pt x="921611" y="970671"/>
                    <a:pt x="921611" y="970671"/>
                  </a:cubicBezTo>
                  <a:cubicBezTo>
                    <a:pt x="912232" y="980049"/>
                    <a:pt x="905338" y="992875"/>
                    <a:pt x="893475" y="998806"/>
                  </a:cubicBezTo>
                  <a:cubicBezTo>
                    <a:pt x="866949" y="1012069"/>
                    <a:pt x="809069" y="1026942"/>
                    <a:pt x="809069" y="1026942"/>
                  </a:cubicBezTo>
                  <a:cubicBezTo>
                    <a:pt x="649635" y="1022253"/>
                    <a:pt x="490050" y="1021257"/>
                    <a:pt x="330768" y="1012874"/>
                  </a:cubicBezTo>
                  <a:cubicBezTo>
                    <a:pt x="292424" y="1010856"/>
                    <a:pt x="260564" y="995408"/>
                    <a:pt x="232294" y="970671"/>
                  </a:cubicBezTo>
                  <a:cubicBezTo>
                    <a:pt x="207340" y="948836"/>
                    <a:pt x="189544" y="918725"/>
                    <a:pt x="161955" y="900332"/>
                  </a:cubicBezTo>
                  <a:cubicBezTo>
                    <a:pt x="66513" y="836705"/>
                    <a:pt x="101459" y="867973"/>
                    <a:pt x="49414" y="815926"/>
                  </a:cubicBezTo>
                  <a:cubicBezTo>
                    <a:pt x="44725" y="853440"/>
                    <a:pt x="66802" y="907497"/>
                    <a:pt x="35346" y="928468"/>
                  </a:cubicBezTo>
                  <a:cubicBezTo>
                    <a:pt x="10670" y="944919"/>
                    <a:pt x="7211" y="844062"/>
                    <a:pt x="7211" y="844062"/>
                  </a:cubicBezTo>
                  <a:cubicBezTo>
                    <a:pt x="21279" y="839373"/>
                    <a:pt x="34758" y="832249"/>
                    <a:pt x="49414" y="829994"/>
                  </a:cubicBezTo>
                  <a:cubicBezTo>
                    <a:pt x="188006" y="808672"/>
                    <a:pt x="244558" y="829542"/>
                    <a:pt x="133820" y="801859"/>
                  </a:cubicBezTo>
                  <a:cubicBezTo>
                    <a:pt x="96306" y="806548"/>
                    <a:pt x="42959" y="784954"/>
                    <a:pt x="21279" y="815926"/>
                  </a:cubicBezTo>
                  <a:cubicBezTo>
                    <a:pt x="0" y="846325"/>
                    <a:pt x="34833" y="940997"/>
                    <a:pt x="49414" y="984739"/>
                  </a:cubicBezTo>
                  <a:cubicBezTo>
                    <a:pt x="54103" y="970671"/>
                    <a:pt x="63482" y="957365"/>
                    <a:pt x="63482" y="942536"/>
                  </a:cubicBezTo>
                  <a:cubicBezTo>
                    <a:pt x="63482" y="904730"/>
                    <a:pt x="41213" y="866900"/>
                    <a:pt x="49414" y="829994"/>
                  </a:cubicBezTo>
                  <a:cubicBezTo>
                    <a:pt x="52631" y="815518"/>
                    <a:pt x="77549" y="820615"/>
                    <a:pt x="91617" y="815926"/>
                  </a:cubicBezTo>
                  <a:cubicBezTo>
                    <a:pt x="218118" y="831739"/>
                    <a:pt x="166353" y="829994"/>
                    <a:pt x="246362" y="82999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 flipV="1">
              <a:off x="5257800" y="3886200"/>
              <a:ext cx="16002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4302511"/>
              <a:ext cx="1333500" cy="650488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-1236699" y="252265"/>
            <a:ext cx="84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715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430°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5715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430°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1792</Words>
  <Application>Microsoft Office PowerPoint</Application>
  <PresentationFormat>On-screen Show (4:3)</PresentationFormat>
  <Paragraphs>194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Rubel</dc:creator>
  <cp:lastModifiedBy>SMART VIEW</cp:lastModifiedBy>
  <cp:revision>182</cp:revision>
  <dcterms:created xsi:type="dcterms:W3CDTF">2006-08-16T00:00:00Z</dcterms:created>
  <dcterms:modified xsi:type="dcterms:W3CDTF">2018-04-29T13:22:11Z</dcterms:modified>
</cp:coreProperties>
</file>