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1" r:id="rId2"/>
    <p:sldId id="282" r:id="rId3"/>
    <p:sldId id="283" r:id="rId4"/>
    <p:sldId id="259" r:id="rId5"/>
    <p:sldId id="262" r:id="rId6"/>
    <p:sldId id="284" r:id="rId7"/>
    <p:sldId id="263" r:id="rId8"/>
    <p:sldId id="264" r:id="rId9"/>
    <p:sldId id="290" r:id="rId10"/>
    <p:sldId id="285" r:id="rId11"/>
    <p:sldId id="265" r:id="rId12"/>
    <p:sldId id="289" r:id="rId13"/>
    <p:sldId id="288" r:id="rId14"/>
    <p:sldId id="279" r:id="rId15"/>
    <p:sldId id="294" r:id="rId16"/>
    <p:sldId id="295" r:id="rId17"/>
    <p:sldId id="291" r:id="rId18"/>
    <p:sldId id="286" r:id="rId19"/>
    <p:sldId id="292" r:id="rId20"/>
    <p:sldId id="267" r:id="rId21"/>
    <p:sldId id="29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6057" autoAdjust="0"/>
  </p:normalViewPr>
  <p:slideViewPr>
    <p:cSldViewPr>
      <p:cViewPr>
        <p:scale>
          <a:sx n="66" d="100"/>
          <a:sy n="66" d="100"/>
        </p:scale>
        <p:origin x="-94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5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7.jpeg"/><Relationship Id="rId1" Type="http://schemas.openxmlformats.org/officeDocument/2006/relationships/image" Target="../media/image1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BC65C0-0011-4262-B47F-522414DEEDC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102E11-37B9-44AF-BD40-5A94B17CF7E4}">
      <dgm:prSet phldrT="[Text]"/>
      <dgm:spPr>
        <a:solidFill>
          <a:schemeClr val="accent5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dirty="0" smtClean="0">
              <a:latin typeface="NikoshBAN" pitchFamily="2" charset="0"/>
              <a:cs typeface="NikoshBAN" pitchFamily="2" charset="0"/>
            </a:rPr>
            <a:t>নাইট্রোজেন</a:t>
          </a:r>
          <a:endParaRPr lang="en-US" dirty="0" smtClean="0"/>
        </a:p>
      </dgm:t>
    </dgm:pt>
    <dgm:pt modelId="{C3EA6865-F644-4A30-B3E3-9C1D2A0907BC}" type="parTrans" cxnId="{3FBC3190-D6BE-4FE5-954B-30028B2DDD30}">
      <dgm:prSet/>
      <dgm:spPr/>
      <dgm:t>
        <a:bodyPr/>
        <a:lstStyle/>
        <a:p>
          <a:endParaRPr lang="en-US"/>
        </a:p>
      </dgm:t>
    </dgm:pt>
    <dgm:pt modelId="{D6ED977E-099C-4B51-8558-FE678919C3A2}" type="sibTrans" cxnId="{3FBC3190-D6BE-4FE5-954B-30028B2DDD30}">
      <dgm:prSet/>
      <dgm:spPr/>
      <dgm:t>
        <a:bodyPr/>
        <a:lstStyle/>
        <a:p>
          <a:endParaRPr lang="en-US"/>
        </a:p>
      </dgm:t>
    </dgm:pt>
    <dgm:pt modelId="{F202E0AD-C378-4D92-A7DC-9F8BECBFA0BC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4400" dirty="0" err="1" smtClean="0">
              <a:latin typeface="NikoshBAN" pitchFamily="2" charset="0"/>
              <a:cs typeface="NikoshBAN" pitchFamily="2" charset="0"/>
            </a:rPr>
            <a:t>আমিষ</a:t>
          </a:r>
          <a:r>
            <a:rPr lang="en-US" sz="4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400" dirty="0" err="1" smtClean="0">
              <a:latin typeface="NikoshBAN" pitchFamily="2" charset="0"/>
              <a:cs typeface="NikoshBAN" pitchFamily="2" charset="0"/>
            </a:rPr>
            <a:t>জাতীয়</a:t>
          </a:r>
          <a:r>
            <a:rPr lang="en-US" sz="4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400" dirty="0" err="1" smtClean="0">
              <a:latin typeface="NikoshBAN" pitchFamily="2" charset="0"/>
              <a:cs typeface="NikoshBAN" pitchFamily="2" charset="0"/>
            </a:rPr>
            <a:t>খাদ্যের</a:t>
          </a:r>
          <a:r>
            <a:rPr lang="en-US" sz="4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400" dirty="0" err="1" smtClean="0">
              <a:latin typeface="NikoshBAN" pitchFamily="2" charset="0"/>
              <a:cs typeface="NikoshBAN" pitchFamily="2" charset="0"/>
            </a:rPr>
            <a:t>মৌলিক</a:t>
          </a:r>
          <a:r>
            <a:rPr lang="en-US" sz="44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400" dirty="0" err="1" smtClean="0">
              <a:latin typeface="NikoshBAN" pitchFamily="2" charset="0"/>
              <a:cs typeface="NikoshBAN" pitchFamily="2" charset="0"/>
            </a:rPr>
            <a:t>উপাদান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CEF5ACE1-6BC4-4BC8-981D-599E969E1781}" type="sibTrans" cxnId="{F7A7C50F-6F48-424E-82C2-A252585D60A7}">
      <dgm:prSet/>
      <dgm:spPr/>
      <dgm:t>
        <a:bodyPr/>
        <a:lstStyle/>
        <a:p>
          <a:endParaRPr lang="en-US"/>
        </a:p>
      </dgm:t>
    </dgm:pt>
    <dgm:pt modelId="{40B3559B-EB9C-456C-A0ED-63E092FDF39D}" type="parTrans" cxnId="{F7A7C50F-6F48-424E-82C2-A252585D60A7}">
      <dgm:prSet/>
      <dgm:spPr/>
      <dgm:t>
        <a:bodyPr/>
        <a:lstStyle/>
        <a:p>
          <a:endParaRPr lang="en-US"/>
        </a:p>
      </dgm:t>
    </dgm:pt>
    <dgm:pt modelId="{27B9A5B1-C4B7-40C7-BBD2-8EC2B77586A6}">
      <dgm:prSet/>
      <dgm:spPr>
        <a:solidFill>
          <a:srgbClr val="00B05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dirty="0" smtClean="0">
              <a:latin typeface="NikoshBAN" pitchFamily="2" charset="0"/>
              <a:cs typeface="NikoshBAN" pitchFamily="2" charset="0"/>
            </a:rPr>
            <a:t>হাই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ড্রো</a:t>
          </a:r>
          <a:r>
            <a:rPr lang="bn-BD" dirty="0" smtClean="0">
              <a:latin typeface="NikoshBAN" pitchFamily="2" charset="0"/>
              <a:cs typeface="NikoshBAN" pitchFamily="2" charset="0"/>
            </a:rPr>
            <a:t>জেন</a:t>
          </a:r>
          <a:endParaRPr lang="en-US" dirty="0" smtClean="0"/>
        </a:p>
      </dgm:t>
    </dgm:pt>
    <dgm:pt modelId="{FB3725F4-3026-455F-8D55-3989F3E9CCBC}" type="parTrans" cxnId="{306D786A-5B25-4CE2-9CBA-6B879DACA399}">
      <dgm:prSet/>
      <dgm:spPr/>
      <dgm:t>
        <a:bodyPr/>
        <a:lstStyle/>
        <a:p>
          <a:endParaRPr lang="en-US"/>
        </a:p>
      </dgm:t>
    </dgm:pt>
    <dgm:pt modelId="{C755C78B-CF37-4125-A18C-D4FE273DB053}" type="sibTrans" cxnId="{306D786A-5B25-4CE2-9CBA-6B879DACA399}">
      <dgm:prSet/>
      <dgm:spPr/>
      <dgm:t>
        <a:bodyPr/>
        <a:lstStyle/>
        <a:p>
          <a:endParaRPr lang="en-US"/>
        </a:p>
      </dgm:t>
    </dgm:pt>
    <dgm:pt modelId="{53D4CCE6-2578-49F7-A2B1-5519A350B6DA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কার্বন</a:t>
          </a:r>
          <a:endParaRPr lang="en-US" dirty="0"/>
        </a:p>
      </dgm:t>
    </dgm:pt>
    <dgm:pt modelId="{38F14646-5580-4D01-AFC6-25390A03E0A9}" type="parTrans" cxnId="{2056F9F1-FE00-4F68-BDED-FE65CA733323}">
      <dgm:prSet/>
      <dgm:spPr/>
      <dgm:t>
        <a:bodyPr/>
        <a:lstStyle/>
        <a:p>
          <a:endParaRPr lang="en-US"/>
        </a:p>
      </dgm:t>
    </dgm:pt>
    <dgm:pt modelId="{2136AE69-E201-4A45-8F36-26E1EC04E6D3}" type="sibTrans" cxnId="{2056F9F1-FE00-4F68-BDED-FE65CA733323}">
      <dgm:prSet/>
      <dgm:spPr/>
      <dgm:t>
        <a:bodyPr/>
        <a:lstStyle/>
        <a:p>
          <a:endParaRPr lang="en-US"/>
        </a:p>
      </dgm:t>
    </dgm:pt>
    <dgm:pt modelId="{366C7F2F-9112-4A99-8271-F346CA0FC408}">
      <dgm:prSet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অক্সিজেন</a:t>
          </a:r>
          <a:endParaRPr lang="en-US" dirty="0"/>
        </a:p>
      </dgm:t>
    </dgm:pt>
    <dgm:pt modelId="{78BCEFFF-D0D4-490A-B080-E1753752DEF7}" type="parTrans" cxnId="{B117B678-790E-4D3C-BF99-010FCA591379}">
      <dgm:prSet/>
      <dgm:spPr/>
      <dgm:t>
        <a:bodyPr/>
        <a:lstStyle/>
        <a:p>
          <a:endParaRPr lang="en-US"/>
        </a:p>
      </dgm:t>
    </dgm:pt>
    <dgm:pt modelId="{AF54E686-4562-4469-BD33-7C44ED8CECDB}" type="sibTrans" cxnId="{B117B678-790E-4D3C-BF99-010FCA591379}">
      <dgm:prSet/>
      <dgm:spPr/>
      <dgm:t>
        <a:bodyPr/>
        <a:lstStyle/>
        <a:p>
          <a:endParaRPr lang="en-US"/>
        </a:p>
      </dgm:t>
    </dgm:pt>
    <dgm:pt modelId="{D0E691BC-2B33-4202-B869-9CA309150518}" type="pres">
      <dgm:prSet presAssocID="{B7BC65C0-0011-4262-B47F-522414DEEDC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2F458FD-A29D-44F3-8E36-706B9DB1CCCB}" type="pres">
      <dgm:prSet presAssocID="{F202E0AD-C378-4D92-A7DC-9F8BECBFA0BC}" presName="hierRoot1" presStyleCnt="0">
        <dgm:presLayoutVars>
          <dgm:hierBranch val="init"/>
        </dgm:presLayoutVars>
      </dgm:prSet>
      <dgm:spPr/>
    </dgm:pt>
    <dgm:pt modelId="{4DCAFE1B-A960-40BF-9D9D-306B922A06AE}" type="pres">
      <dgm:prSet presAssocID="{F202E0AD-C378-4D92-A7DC-9F8BECBFA0BC}" presName="rootComposite1" presStyleCnt="0"/>
      <dgm:spPr/>
    </dgm:pt>
    <dgm:pt modelId="{25A153E0-E266-4218-953F-03DA2C2B93EA}" type="pres">
      <dgm:prSet presAssocID="{F202E0AD-C378-4D92-A7DC-9F8BECBFA0BC}" presName="rootText1" presStyleLbl="node0" presStyleIdx="0" presStyleCnt="1" custScaleX="358541" custScaleY="11228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61EE2DC-DE5C-4ECB-AF9E-4AECD9FE8445}" type="pres">
      <dgm:prSet presAssocID="{F202E0AD-C378-4D92-A7DC-9F8BECBFA0B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15C715A-9311-4F34-9648-25F6CB124B1E}" type="pres">
      <dgm:prSet presAssocID="{F202E0AD-C378-4D92-A7DC-9F8BECBFA0BC}" presName="hierChild2" presStyleCnt="0"/>
      <dgm:spPr/>
    </dgm:pt>
    <dgm:pt modelId="{6D649F89-E811-4E6F-A5B2-69615694AF4A}" type="pres">
      <dgm:prSet presAssocID="{38F14646-5580-4D01-AFC6-25390A03E0A9}" presName="Name37" presStyleLbl="parChTrans1D2" presStyleIdx="0" presStyleCnt="4"/>
      <dgm:spPr/>
      <dgm:t>
        <a:bodyPr/>
        <a:lstStyle/>
        <a:p>
          <a:endParaRPr lang="en-US"/>
        </a:p>
      </dgm:t>
    </dgm:pt>
    <dgm:pt modelId="{8DD56249-3847-423A-8D64-D0161BCE2F62}" type="pres">
      <dgm:prSet presAssocID="{53D4CCE6-2578-49F7-A2B1-5519A350B6DA}" presName="hierRoot2" presStyleCnt="0">
        <dgm:presLayoutVars>
          <dgm:hierBranch val="init"/>
        </dgm:presLayoutVars>
      </dgm:prSet>
      <dgm:spPr/>
    </dgm:pt>
    <dgm:pt modelId="{AB4932AA-E93E-418A-92C7-C99092D51D3A}" type="pres">
      <dgm:prSet presAssocID="{53D4CCE6-2578-49F7-A2B1-5519A350B6DA}" presName="rootComposite" presStyleCnt="0"/>
      <dgm:spPr/>
    </dgm:pt>
    <dgm:pt modelId="{024BBD43-EE87-4BC0-82C7-292BECE2D50B}" type="pres">
      <dgm:prSet presAssocID="{53D4CCE6-2578-49F7-A2B1-5519A350B6DA}" presName="rootText" presStyleLbl="node2" presStyleIdx="0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EC2825C-1753-457A-85B6-EE226DFBFD7E}" type="pres">
      <dgm:prSet presAssocID="{53D4CCE6-2578-49F7-A2B1-5519A350B6DA}" presName="rootConnector" presStyleLbl="node2" presStyleIdx="0" presStyleCnt="4"/>
      <dgm:spPr/>
      <dgm:t>
        <a:bodyPr/>
        <a:lstStyle/>
        <a:p>
          <a:endParaRPr lang="en-US"/>
        </a:p>
      </dgm:t>
    </dgm:pt>
    <dgm:pt modelId="{C930BF21-7A1E-4E6D-A10B-C93090DA5593}" type="pres">
      <dgm:prSet presAssocID="{53D4CCE6-2578-49F7-A2B1-5519A350B6DA}" presName="hierChild4" presStyleCnt="0"/>
      <dgm:spPr/>
    </dgm:pt>
    <dgm:pt modelId="{6B0E149B-B8BB-4947-9CFD-16249DC09A9B}" type="pres">
      <dgm:prSet presAssocID="{53D4CCE6-2578-49F7-A2B1-5519A350B6DA}" presName="hierChild5" presStyleCnt="0"/>
      <dgm:spPr/>
    </dgm:pt>
    <dgm:pt modelId="{0C4CFDAC-6CCA-4DEE-86FC-85AF6DD7BE5E}" type="pres">
      <dgm:prSet presAssocID="{FB3725F4-3026-455F-8D55-3989F3E9CCBC}" presName="Name37" presStyleLbl="parChTrans1D2" presStyleIdx="1" presStyleCnt="4"/>
      <dgm:spPr/>
      <dgm:t>
        <a:bodyPr/>
        <a:lstStyle/>
        <a:p>
          <a:endParaRPr lang="en-US"/>
        </a:p>
      </dgm:t>
    </dgm:pt>
    <dgm:pt modelId="{AD3C4D59-4A79-4C12-9B8D-96E3276B781C}" type="pres">
      <dgm:prSet presAssocID="{27B9A5B1-C4B7-40C7-BBD2-8EC2B77586A6}" presName="hierRoot2" presStyleCnt="0">
        <dgm:presLayoutVars>
          <dgm:hierBranch val="init"/>
        </dgm:presLayoutVars>
      </dgm:prSet>
      <dgm:spPr/>
    </dgm:pt>
    <dgm:pt modelId="{D8E8105A-01CE-4FE0-B66E-D50127D2C295}" type="pres">
      <dgm:prSet presAssocID="{27B9A5B1-C4B7-40C7-BBD2-8EC2B77586A6}" presName="rootComposite" presStyleCnt="0"/>
      <dgm:spPr/>
    </dgm:pt>
    <dgm:pt modelId="{A8393A84-C346-4FB0-9DAA-72E8A8FFF5E9}" type="pres">
      <dgm:prSet presAssocID="{27B9A5B1-C4B7-40C7-BBD2-8EC2B77586A6}" presName="rootText" presStyleLbl="node2" presStyleIdx="1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C22B5213-44D2-4608-B48C-4D580198304B}" type="pres">
      <dgm:prSet presAssocID="{27B9A5B1-C4B7-40C7-BBD2-8EC2B77586A6}" presName="rootConnector" presStyleLbl="node2" presStyleIdx="1" presStyleCnt="4"/>
      <dgm:spPr/>
      <dgm:t>
        <a:bodyPr/>
        <a:lstStyle/>
        <a:p>
          <a:endParaRPr lang="en-US"/>
        </a:p>
      </dgm:t>
    </dgm:pt>
    <dgm:pt modelId="{50151A24-EC90-4471-9D79-450862978E0D}" type="pres">
      <dgm:prSet presAssocID="{27B9A5B1-C4B7-40C7-BBD2-8EC2B77586A6}" presName="hierChild4" presStyleCnt="0"/>
      <dgm:spPr/>
    </dgm:pt>
    <dgm:pt modelId="{1550313F-0525-48CB-8E97-4E671587B0F0}" type="pres">
      <dgm:prSet presAssocID="{27B9A5B1-C4B7-40C7-BBD2-8EC2B77586A6}" presName="hierChild5" presStyleCnt="0"/>
      <dgm:spPr/>
    </dgm:pt>
    <dgm:pt modelId="{F73146DE-D958-400A-B665-853852F9BF4B}" type="pres">
      <dgm:prSet presAssocID="{78BCEFFF-D0D4-490A-B080-E1753752DEF7}" presName="Name37" presStyleLbl="parChTrans1D2" presStyleIdx="2" presStyleCnt="4"/>
      <dgm:spPr/>
      <dgm:t>
        <a:bodyPr/>
        <a:lstStyle/>
        <a:p>
          <a:endParaRPr lang="en-US"/>
        </a:p>
      </dgm:t>
    </dgm:pt>
    <dgm:pt modelId="{768F63DD-B538-459E-A882-FBB524695EED}" type="pres">
      <dgm:prSet presAssocID="{366C7F2F-9112-4A99-8271-F346CA0FC408}" presName="hierRoot2" presStyleCnt="0">
        <dgm:presLayoutVars>
          <dgm:hierBranch val="init"/>
        </dgm:presLayoutVars>
      </dgm:prSet>
      <dgm:spPr/>
    </dgm:pt>
    <dgm:pt modelId="{7F3D40E4-E824-454E-8F6E-328067DE0A43}" type="pres">
      <dgm:prSet presAssocID="{366C7F2F-9112-4A99-8271-F346CA0FC408}" presName="rootComposite" presStyleCnt="0"/>
      <dgm:spPr/>
    </dgm:pt>
    <dgm:pt modelId="{7371BF65-FD0D-4DC8-B0A5-856C8A66C446}" type="pres">
      <dgm:prSet presAssocID="{366C7F2F-9112-4A99-8271-F346CA0FC408}" presName="rootText" presStyleLbl="node2" presStyleIdx="2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79599C23-BF40-40CA-AF5F-49A05DD61D01}" type="pres">
      <dgm:prSet presAssocID="{366C7F2F-9112-4A99-8271-F346CA0FC408}" presName="rootConnector" presStyleLbl="node2" presStyleIdx="2" presStyleCnt="4"/>
      <dgm:spPr/>
      <dgm:t>
        <a:bodyPr/>
        <a:lstStyle/>
        <a:p>
          <a:endParaRPr lang="en-US"/>
        </a:p>
      </dgm:t>
    </dgm:pt>
    <dgm:pt modelId="{89D94A1E-2FCA-4A29-941A-A08D3F023555}" type="pres">
      <dgm:prSet presAssocID="{366C7F2F-9112-4A99-8271-F346CA0FC408}" presName="hierChild4" presStyleCnt="0"/>
      <dgm:spPr/>
    </dgm:pt>
    <dgm:pt modelId="{FE29E200-1D8C-4698-9C09-309BD69E1555}" type="pres">
      <dgm:prSet presAssocID="{366C7F2F-9112-4A99-8271-F346CA0FC408}" presName="hierChild5" presStyleCnt="0"/>
      <dgm:spPr/>
    </dgm:pt>
    <dgm:pt modelId="{77F52521-5CD4-476F-85FC-2BA2B8912F98}" type="pres">
      <dgm:prSet presAssocID="{C3EA6865-F644-4A30-B3E3-9C1D2A0907BC}" presName="Name37" presStyleLbl="parChTrans1D2" presStyleIdx="3" presStyleCnt="4"/>
      <dgm:spPr/>
      <dgm:t>
        <a:bodyPr/>
        <a:lstStyle/>
        <a:p>
          <a:endParaRPr lang="en-US"/>
        </a:p>
      </dgm:t>
    </dgm:pt>
    <dgm:pt modelId="{381FFE34-A5A4-49A2-A314-C28AB875D560}" type="pres">
      <dgm:prSet presAssocID="{13102E11-37B9-44AF-BD40-5A94B17CF7E4}" presName="hierRoot2" presStyleCnt="0">
        <dgm:presLayoutVars>
          <dgm:hierBranch val="init"/>
        </dgm:presLayoutVars>
      </dgm:prSet>
      <dgm:spPr/>
    </dgm:pt>
    <dgm:pt modelId="{61B695F8-B27E-420D-9B8F-E856F22938A4}" type="pres">
      <dgm:prSet presAssocID="{13102E11-37B9-44AF-BD40-5A94B17CF7E4}" presName="rootComposite" presStyleCnt="0"/>
      <dgm:spPr/>
    </dgm:pt>
    <dgm:pt modelId="{10C16573-6B50-4B77-ABC2-1F6B1666335E}" type="pres">
      <dgm:prSet presAssocID="{13102E11-37B9-44AF-BD40-5A94B17CF7E4}" presName="rootText" presStyleLbl="node2" presStyleIdx="3" presStyleCnt="4" custScaleX="10966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CE23C136-60BB-497B-A403-87E646E2F432}" type="pres">
      <dgm:prSet presAssocID="{13102E11-37B9-44AF-BD40-5A94B17CF7E4}" presName="rootConnector" presStyleLbl="node2" presStyleIdx="3" presStyleCnt="4"/>
      <dgm:spPr/>
      <dgm:t>
        <a:bodyPr/>
        <a:lstStyle/>
        <a:p>
          <a:endParaRPr lang="en-US"/>
        </a:p>
      </dgm:t>
    </dgm:pt>
    <dgm:pt modelId="{8CA4DB14-8563-4E10-B026-5FD0BD8D8F2A}" type="pres">
      <dgm:prSet presAssocID="{13102E11-37B9-44AF-BD40-5A94B17CF7E4}" presName="hierChild4" presStyleCnt="0"/>
      <dgm:spPr/>
    </dgm:pt>
    <dgm:pt modelId="{2F32FBF3-280C-4D42-A6FD-9F51BED873E6}" type="pres">
      <dgm:prSet presAssocID="{13102E11-37B9-44AF-BD40-5A94B17CF7E4}" presName="hierChild5" presStyleCnt="0"/>
      <dgm:spPr/>
    </dgm:pt>
    <dgm:pt modelId="{80F8E3C7-9719-4171-A693-0E270B4FF71D}" type="pres">
      <dgm:prSet presAssocID="{F202E0AD-C378-4D92-A7DC-9F8BECBFA0BC}" presName="hierChild3" presStyleCnt="0"/>
      <dgm:spPr/>
    </dgm:pt>
  </dgm:ptLst>
  <dgm:cxnLst>
    <dgm:cxn modelId="{20FC3D15-F2C6-41B8-A294-73F6DB511D9D}" type="presOf" srcId="{13102E11-37B9-44AF-BD40-5A94B17CF7E4}" destId="{CE23C136-60BB-497B-A403-87E646E2F432}" srcOrd="1" destOrd="0" presId="urn:microsoft.com/office/officeart/2005/8/layout/orgChart1"/>
    <dgm:cxn modelId="{BC025428-B01B-4352-89FA-33ECE1208DC8}" type="presOf" srcId="{27B9A5B1-C4B7-40C7-BBD2-8EC2B77586A6}" destId="{C22B5213-44D2-4608-B48C-4D580198304B}" srcOrd="1" destOrd="0" presId="urn:microsoft.com/office/officeart/2005/8/layout/orgChart1"/>
    <dgm:cxn modelId="{3FBC3190-D6BE-4FE5-954B-30028B2DDD30}" srcId="{F202E0AD-C378-4D92-A7DC-9F8BECBFA0BC}" destId="{13102E11-37B9-44AF-BD40-5A94B17CF7E4}" srcOrd="3" destOrd="0" parTransId="{C3EA6865-F644-4A30-B3E3-9C1D2A0907BC}" sibTransId="{D6ED977E-099C-4B51-8558-FE678919C3A2}"/>
    <dgm:cxn modelId="{41A87315-C64F-4874-9167-5C1A66D7C4A4}" type="presOf" srcId="{53D4CCE6-2578-49F7-A2B1-5519A350B6DA}" destId="{AEC2825C-1753-457A-85B6-EE226DFBFD7E}" srcOrd="1" destOrd="0" presId="urn:microsoft.com/office/officeart/2005/8/layout/orgChart1"/>
    <dgm:cxn modelId="{D8D0C19D-27D1-4B71-9143-0ABD9E5578B1}" type="presOf" srcId="{F202E0AD-C378-4D92-A7DC-9F8BECBFA0BC}" destId="{25A153E0-E266-4218-953F-03DA2C2B93EA}" srcOrd="0" destOrd="0" presId="urn:microsoft.com/office/officeart/2005/8/layout/orgChart1"/>
    <dgm:cxn modelId="{F7A7C50F-6F48-424E-82C2-A252585D60A7}" srcId="{B7BC65C0-0011-4262-B47F-522414DEEDC5}" destId="{F202E0AD-C378-4D92-A7DC-9F8BECBFA0BC}" srcOrd="0" destOrd="0" parTransId="{40B3559B-EB9C-456C-A0ED-63E092FDF39D}" sibTransId="{CEF5ACE1-6BC4-4BC8-981D-599E969E1781}"/>
    <dgm:cxn modelId="{3261C9BE-A3B7-4F8E-8D61-B2B2D87CAA44}" type="presOf" srcId="{B7BC65C0-0011-4262-B47F-522414DEEDC5}" destId="{D0E691BC-2B33-4202-B869-9CA309150518}" srcOrd="0" destOrd="0" presId="urn:microsoft.com/office/officeart/2005/8/layout/orgChart1"/>
    <dgm:cxn modelId="{754A4116-BFB7-4679-8949-EEDE7AA01E75}" type="presOf" srcId="{FB3725F4-3026-455F-8D55-3989F3E9CCBC}" destId="{0C4CFDAC-6CCA-4DEE-86FC-85AF6DD7BE5E}" srcOrd="0" destOrd="0" presId="urn:microsoft.com/office/officeart/2005/8/layout/orgChart1"/>
    <dgm:cxn modelId="{AB8DD344-005F-4869-A847-C979F806DF16}" type="presOf" srcId="{13102E11-37B9-44AF-BD40-5A94B17CF7E4}" destId="{10C16573-6B50-4B77-ABC2-1F6B1666335E}" srcOrd="0" destOrd="0" presId="urn:microsoft.com/office/officeart/2005/8/layout/orgChart1"/>
    <dgm:cxn modelId="{3A7F92E5-605F-499E-A111-6104358EA2A2}" type="presOf" srcId="{27B9A5B1-C4B7-40C7-BBD2-8EC2B77586A6}" destId="{A8393A84-C346-4FB0-9DAA-72E8A8FFF5E9}" srcOrd="0" destOrd="0" presId="urn:microsoft.com/office/officeart/2005/8/layout/orgChart1"/>
    <dgm:cxn modelId="{9E5FB417-2531-4FB9-ACE9-83636B5EFA99}" type="presOf" srcId="{F202E0AD-C378-4D92-A7DC-9F8BECBFA0BC}" destId="{D61EE2DC-DE5C-4ECB-AF9E-4AECD9FE8445}" srcOrd="1" destOrd="0" presId="urn:microsoft.com/office/officeart/2005/8/layout/orgChart1"/>
    <dgm:cxn modelId="{9B8151EC-E437-4648-B73F-B2751C5ABAAC}" type="presOf" srcId="{C3EA6865-F644-4A30-B3E3-9C1D2A0907BC}" destId="{77F52521-5CD4-476F-85FC-2BA2B8912F98}" srcOrd="0" destOrd="0" presId="urn:microsoft.com/office/officeart/2005/8/layout/orgChart1"/>
    <dgm:cxn modelId="{B117B678-790E-4D3C-BF99-010FCA591379}" srcId="{F202E0AD-C378-4D92-A7DC-9F8BECBFA0BC}" destId="{366C7F2F-9112-4A99-8271-F346CA0FC408}" srcOrd="2" destOrd="0" parTransId="{78BCEFFF-D0D4-490A-B080-E1753752DEF7}" sibTransId="{AF54E686-4562-4469-BD33-7C44ED8CECDB}"/>
    <dgm:cxn modelId="{F21D58EF-7F1C-4936-BAFA-18DDCFE50D25}" type="presOf" srcId="{53D4CCE6-2578-49F7-A2B1-5519A350B6DA}" destId="{024BBD43-EE87-4BC0-82C7-292BECE2D50B}" srcOrd="0" destOrd="0" presId="urn:microsoft.com/office/officeart/2005/8/layout/orgChart1"/>
    <dgm:cxn modelId="{15611FB9-BFFE-4F91-A397-3A4052050223}" type="presOf" srcId="{366C7F2F-9112-4A99-8271-F346CA0FC408}" destId="{7371BF65-FD0D-4DC8-B0A5-856C8A66C446}" srcOrd="0" destOrd="0" presId="urn:microsoft.com/office/officeart/2005/8/layout/orgChart1"/>
    <dgm:cxn modelId="{BF37AA19-D18C-4D09-AF40-C0DEABF9B9CD}" type="presOf" srcId="{366C7F2F-9112-4A99-8271-F346CA0FC408}" destId="{79599C23-BF40-40CA-AF5F-49A05DD61D01}" srcOrd="1" destOrd="0" presId="urn:microsoft.com/office/officeart/2005/8/layout/orgChart1"/>
    <dgm:cxn modelId="{2578978C-E2B4-4194-912F-CC7AA6EF5D3C}" type="presOf" srcId="{38F14646-5580-4D01-AFC6-25390A03E0A9}" destId="{6D649F89-E811-4E6F-A5B2-69615694AF4A}" srcOrd="0" destOrd="0" presId="urn:microsoft.com/office/officeart/2005/8/layout/orgChart1"/>
    <dgm:cxn modelId="{C5B3EF74-9996-4989-8AE8-3C0A680EFB1A}" type="presOf" srcId="{78BCEFFF-D0D4-490A-B080-E1753752DEF7}" destId="{F73146DE-D958-400A-B665-853852F9BF4B}" srcOrd="0" destOrd="0" presId="urn:microsoft.com/office/officeart/2005/8/layout/orgChart1"/>
    <dgm:cxn modelId="{2056F9F1-FE00-4F68-BDED-FE65CA733323}" srcId="{F202E0AD-C378-4D92-A7DC-9F8BECBFA0BC}" destId="{53D4CCE6-2578-49F7-A2B1-5519A350B6DA}" srcOrd="0" destOrd="0" parTransId="{38F14646-5580-4D01-AFC6-25390A03E0A9}" sibTransId="{2136AE69-E201-4A45-8F36-26E1EC04E6D3}"/>
    <dgm:cxn modelId="{306D786A-5B25-4CE2-9CBA-6B879DACA399}" srcId="{F202E0AD-C378-4D92-A7DC-9F8BECBFA0BC}" destId="{27B9A5B1-C4B7-40C7-BBD2-8EC2B77586A6}" srcOrd="1" destOrd="0" parTransId="{FB3725F4-3026-455F-8D55-3989F3E9CCBC}" sibTransId="{C755C78B-CF37-4125-A18C-D4FE273DB053}"/>
    <dgm:cxn modelId="{85F467E2-3F80-4BE7-9C37-AF08DF42491A}" type="presParOf" srcId="{D0E691BC-2B33-4202-B869-9CA309150518}" destId="{62F458FD-A29D-44F3-8E36-706B9DB1CCCB}" srcOrd="0" destOrd="0" presId="urn:microsoft.com/office/officeart/2005/8/layout/orgChart1"/>
    <dgm:cxn modelId="{4AAC7545-9C07-4917-B7D0-17E6642B4F31}" type="presParOf" srcId="{62F458FD-A29D-44F3-8E36-706B9DB1CCCB}" destId="{4DCAFE1B-A960-40BF-9D9D-306B922A06AE}" srcOrd="0" destOrd="0" presId="urn:microsoft.com/office/officeart/2005/8/layout/orgChart1"/>
    <dgm:cxn modelId="{D926AC12-C660-4E19-B7FB-A8EB6713406B}" type="presParOf" srcId="{4DCAFE1B-A960-40BF-9D9D-306B922A06AE}" destId="{25A153E0-E266-4218-953F-03DA2C2B93EA}" srcOrd="0" destOrd="0" presId="urn:microsoft.com/office/officeart/2005/8/layout/orgChart1"/>
    <dgm:cxn modelId="{D461ED23-48F1-4FFC-B528-1A07417F323B}" type="presParOf" srcId="{4DCAFE1B-A960-40BF-9D9D-306B922A06AE}" destId="{D61EE2DC-DE5C-4ECB-AF9E-4AECD9FE8445}" srcOrd="1" destOrd="0" presId="urn:microsoft.com/office/officeart/2005/8/layout/orgChart1"/>
    <dgm:cxn modelId="{A10338E8-079C-465C-82A0-AFA64AB4FFEB}" type="presParOf" srcId="{62F458FD-A29D-44F3-8E36-706B9DB1CCCB}" destId="{515C715A-9311-4F34-9648-25F6CB124B1E}" srcOrd="1" destOrd="0" presId="urn:microsoft.com/office/officeart/2005/8/layout/orgChart1"/>
    <dgm:cxn modelId="{03E454C4-0CBA-40BB-BC4F-00AF1D5120C0}" type="presParOf" srcId="{515C715A-9311-4F34-9648-25F6CB124B1E}" destId="{6D649F89-E811-4E6F-A5B2-69615694AF4A}" srcOrd="0" destOrd="0" presId="urn:microsoft.com/office/officeart/2005/8/layout/orgChart1"/>
    <dgm:cxn modelId="{61149990-B4E3-4171-A76C-CEEA1360530E}" type="presParOf" srcId="{515C715A-9311-4F34-9648-25F6CB124B1E}" destId="{8DD56249-3847-423A-8D64-D0161BCE2F62}" srcOrd="1" destOrd="0" presId="urn:microsoft.com/office/officeart/2005/8/layout/orgChart1"/>
    <dgm:cxn modelId="{D2EDE367-A5AB-4BE4-ACE0-47AA0EA19E17}" type="presParOf" srcId="{8DD56249-3847-423A-8D64-D0161BCE2F62}" destId="{AB4932AA-E93E-418A-92C7-C99092D51D3A}" srcOrd="0" destOrd="0" presId="urn:microsoft.com/office/officeart/2005/8/layout/orgChart1"/>
    <dgm:cxn modelId="{BDC2A97B-B2A4-458E-A8B7-E8EFDAD02E86}" type="presParOf" srcId="{AB4932AA-E93E-418A-92C7-C99092D51D3A}" destId="{024BBD43-EE87-4BC0-82C7-292BECE2D50B}" srcOrd="0" destOrd="0" presId="urn:microsoft.com/office/officeart/2005/8/layout/orgChart1"/>
    <dgm:cxn modelId="{61573017-8CAA-434D-BE67-36E62D52EDD9}" type="presParOf" srcId="{AB4932AA-E93E-418A-92C7-C99092D51D3A}" destId="{AEC2825C-1753-457A-85B6-EE226DFBFD7E}" srcOrd="1" destOrd="0" presId="urn:microsoft.com/office/officeart/2005/8/layout/orgChart1"/>
    <dgm:cxn modelId="{5CC1AA44-E3A2-466E-A69F-35603A74B0F3}" type="presParOf" srcId="{8DD56249-3847-423A-8D64-D0161BCE2F62}" destId="{C930BF21-7A1E-4E6D-A10B-C93090DA5593}" srcOrd="1" destOrd="0" presId="urn:microsoft.com/office/officeart/2005/8/layout/orgChart1"/>
    <dgm:cxn modelId="{A96E373A-C061-42EC-9ABB-B39DF14A61CD}" type="presParOf" srcId="{8DD56249-3847-423A-8D64-D0161BCE2F62}" destId="{6B0E149B-B8BB-4947-9CFD-16249DC09A9B}" srcOrd="2" destOrd="0" presId="urn:microsoft.com/office/officeart/2005/8/layout/orgChart1"/>
    <dgm:cxn modelId="{4A3E2A36-AFE2-4707-BC44-7CC02DAD5CCA}" type="presParOf" srcId="{515C715A-9311-4F34-9648-25F6CB124B1E}" destId="{0C4CFDAC-6CCA-4DEE-86FC-85AF6DD7BE5E}" srcOrd="2" destOrd="0" presId="urn:microsoft.com/office/officeart/2005/8/layout/orgChart1"/>
    <dgm:cxn modelId="{2F50BE55-1A3D-4E8A-B1C3-A1D4243745BA}" type="presParOf" srcId="{515C715A-9311-4F34-9648-25F6CB124B1E}" destId="{AD3C4D59-4A79-4C12-9B8D-96E3276B781C}" srcOrd="3" destOrd="0" presId="urn:microsoft.com/office/officeart/2005/8/layout/orgChart1"/>
    <dgm:cxn modelId="{7D30A870-CE52-48F5-9AD6-6DD006735753}" type="presParOf" srcId="{AD3C4D59-4A79-4C12-9B8D-96E3276B781C}" destId="{D8E8105A-01CE-4FE0-B66E-D50127D2C295}" srcOrd="0" destOrd="0" presId="urn:microsoft.com/office/officeart/2005/8/layout/orgChart1"/>
    <dgm:cxn modelId="{66FB0AF5-3A66-4580-BCEF-95578F7C43EE}" type="presParOf" srcId="{D8E8105A-01CE-4FE0-B66E-D50127D2C295}" destId="{A8393A84-C346-4FB0-9DAA-72E8A8FFF5E9}" srcOrd="0" destOrd="0" presId="urn:microsoft.com/office/officeart/2005/8/layout/orgChart1"/>
    <dgm:cxn modelId="{519DA383-F81D-4C3C-8A93-BE5A4DDBDC03}" type="presParOf" srcId="{D8E8105A-01CE-4FE0-B66E-D50127D2C295}" destId="{C22B5213-44D2-4608-B48C-4D580198304B}" srcOrd="1" destOrd="0" presId="urn:microsoft.com/office/officeart/2005/8/layout/orgChart1"/>
    <dgm:cxn modelId="{C4A98043-8A5B-4AAD-975E-75EA6EC97244}" type="presParOf" srcId="{AD3C4D59-4A79-4C12-9B8D-96E3276B781C}" destId="{50151A24-EC90-4471-9D79-450862978E0D}" srcOrd="1" destOrd="0" presId="urn:microsoft.com/office/officeart/2005/8/layout/orgChart1"/>
    <dgm:cxn modelId="{90BEBC0D-0269-4D71-8844-C72A9F857A80}" type="presParOf" srcId="{AD3C4D59-4A79-4C12-9B8D-96E3276B781C}" destId="{1550313F-0525-48CB-8E97-4E671587B0F0}" srcOrd="2" destOrd="0" presId="urn:microsoft.com/office/officeart/2005/8/layout/orgChart1"/>
    <dgm:cxn modelId="{FDD26899-D2C7-4486-9904-8A6ED09A0AAA}" type="presParOf" srcId="{515C715A-9311-4F34-9648-25F6CB124B1E}" destId="{F73146DE-D958-400A-B665-853852F9BF4B}" srcOrd="4" destOrd="0" presId="urn:microsoft.com/office/officeart/2005/8/layout/orgChart1"/>
    <dgm:cxn modelId="{4D7A0D80-DA91-4307-B92D-C07E78E3E74A}" type="presParOf" srcId="{515C715A-9311-4F34-9648-25F6CB124B1E}" destId="{768F63DD-B538-459E-A882-FBB524695EED}" srcOrd="5" destOrd="0" presId="urn:microsoft.com/office/officeart/2005/8/layout/orgChart1"/>
    <dgm:cxn modelId="{A7BAEA67-14EB-4647-8888-5F9A1D86D1B1}" type="presParOf" srcId="{768F63DD-B538-459E-A882-FBB524695EED}" destId="{7F3D40E4-E824-454E-8F6E-328067DE0A43}" srcOrd="0" destOrd="0" presId="urn:microsoft.com/office/officeart/2005/8/layout/orgChart1"/>
    <dgm:cxn modelId="{DB4F1E09-E614-42AA-87ED-6F2DAF0B3386}" type="presParOf" srcId="{7F3D40E4-E824-454E-8F6E-328067DE0A43}" destId="{7371BF65-FD0D-4DC8-B0A5-856C8A66C446}" srcOrd="0" destOrd="0" presId="urn:microsoft.com/office/officeart/2005/8/layout/orgChart1"/>
    <dgm:cxn modelId="{6A306796-FB5B-4735-B913-852806113740}" type="presParOf" srcId="{7F3D40E4-E824-454E-8F6E-328067DE0A43}" destId="{79599C23-BF40-40CA-AF5F-49A05DD61D01}" srcOrd="1" destOrd="0" presId="urn:microsoft.com/office/officeart/2005/8/layout/orgChart1"/>
    <dgm:cxn modelId="{31D83A08-4A6C-4991-AEEA-59F935B00FC8}" type="presParOf" srcId="{768F63DD-B538-459E-A882-FBB524695EED}" destId="{89D94A1E-2FCA-4A29-941A-A08D3F023555}" srcOrd="1" destOrd="0" presId="urn:microsoft.com/office/officeart/2005/8/layout/orgChart1"/>
    <dgm:cxn modelId="{AD254241-B25A-4BCF-9605-8FB9F70E048A}" type="presParOf" srcId="{768F63DD-B538-459E-A882-FBB524695EED}" destId="{FE29E200-1D8C-4698-9C09-309BD69E1555}" srcOrd="2" destOrd="0" presId="urn:microsoft.com/office/officeart/2005/8/layout/orgChart1"/>
    <dgm:cxn modelId="{5115D456-6117-4F17-9995-370C9556D974}" type="presParOf" srcId="{515C715A-9311-4F34-9648-25F6CB124B1E}" destId="{77F52521-5CD4-476F-85FC-2BA2B8912F98}" srcOrd="6" destOrd="0" presId="urn:microsoft.com/office/officeart/2005/8/layout/orgChart1"/>
    <dgm:cxn modelId="{D0980AB1-239C-4EE8-B9BE-61C110E2CE5A}" type="presParOf" srcId="{515C715A-9311-4F34-9648-25F6CB124B1E}" destId="{381FFE34-A5A4-49A2-A314-C28AB875D560}" srcOrd="7" destOrd="0" presId="urn:microsoft.com/office/officeart/2005/8/layout/orgChart1"/>
    <dgm:cxn modelId="{8FD70C52-3762-46E9-B3F6-F6492CFC305B}" type="presParOf" srcId="{381FFE34-A5A4-49A2-A314-C28AB875D560}" destId="{61B695F8-B27E-420D-9B8F-E856F22938A4}" srcOrd="0" destOrd="0" presId="urn:microsoft.com/office/officeart/2005/8/layout/orgChart1"/>
    <dgm:cxn modelId="{C3216C05-0AA4-4385-89DE-38108D6660AA}" type="presParOf" srcId="{61B695F8-B27E-420D-9B8F-E856F22938A4}" destId="{10C16573-6B50-4B77-ABC2-1F6B1666335E}" srcOrd="0" destOrd="0" presId="urn:microsoft.com/office/officeart/2005/8/layout/orgChart1"/>
    <dgm:cxn modelId="{B821340F-DB27-48F5-83C6-82DC16F16F10}" type="presParOf" srcId="{61B695F8-B27E-420D-9B8F-E856F22938A4}" destId="{CE23C136-60BB-497B-A403-87E646E2F432}" srcOrd="1" destOrd="0" presId="urn:microsoft.com/office/officeart/2005/8/layout/orgChart1"/>
    <dgm:cxn modelId="{06931762-AE29-406D-9398-C280C6CCBE3F}" type="presParOf" srcId="{381FFE34-A5A4-49A2-A314-C28AB875D560}" destId="{8CA4DB14-8563-4E10-B026-5FD0BD8D8F2A}" srcOrd="1" destOrd="0" presId="urn:microsoft.com/office/officeart/2005/8/layout/orgChart1"/>
    <dgm:cxn modelId="{A1A72E74-AA89-47E5-B40E-5C9524E6276B}" type="presParOf" srcId="{381FFE34-A5A4-49A2-A314-C28AB875D560}" destId="{2F32FBF3-280C-4D42-A6FD-9F51BED873E6}" srcOrd="2" destOrd="0" presId="urn:microsoft.com/office/officeart/2005/8/layout/orgChart1"/>
    <dgm:cxn modelId="{CB6B5ABA-46DC-4438-981A-06DBC4BD3425}" type="presParOf" srcId="{62F458FD-A29D-44F3-8E36-706B9DB1CCCB}" destId="{80F8E3C7-9719-4171-A693-0E270B4FF71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BC65C0-0011-4262-B47F-522414DEEDC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02E0AD-C378-4D92-A7DC-9F8BECBFA0BC}">
      <dgm:prSet phldrT="[Text]" custT="1"/>
      <dgm:spPr/>
      <dgm:t>
        <a:bodyPr/>
        <a:lstStyle/>
        <a:p>
          <a:r>
            <a:rPr lang="bn-BD" sz="5400" dirty="0" smtClean="0">
              <a:latin typeface="NikoshBAN" pitchFamily="2" charset="0"/>
              <a:cs typeface="NikoshBAN" pitchFamily="2" charset="0"/>
            </a:rPr>
            <a:t>আমিষের  দৈনন্দিন  চাহিদা</a:t>
          </a:r>
          <a:endParaRPr lang="en-US" sz="5400" dirty="0"/>
        </a:p>
      </dgm:t>
    </dgm:pt>
    <dgm:pt modelId="{CEF5ACE1-6BC4-4BC8-981D-599E969E1781}" type="sibTrans" cxnId="{F7A7C50F-6F48-424E-82C2-A252585D60A7}">
      <dgm:prSet/>
      <dgm:spPr/>
      <dgm:t>
        <a:bodyPr/>
        <a:lstStyle/>
        <a:p>
          <a:endParaRPr lang="en-US"/>
        </a:p>
      </dgm:t>
    </dgm:pt>
    <dgm:pt modelId="{40B3559B-EB9C-456C-A0ED-63E092FDF39D}" type="parTrans" cxnId="{F7A7C50F-6F48-424E-82C2-A252585D60A7}">
      <dgm:prSet/>
      <dgm:spPr/>
      <dgm:t>
        <a:bodyPr/>
        <a:lstStyle/>
        <a:p>
          <a:endParaRPr lang="en-US"/>
        </a:p>
      </dgm:t>
    </dgm:pt>
    <dgm:pt modelId="{27B9A5B1-C4B7-40C7-BBD2-8EC2B77586A6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>
              <a:solidFill>
                <a:srgbClr val="FFFF00"/>
              </a:solidFill>
            </a:rPr>
            <a:t>৫৫গ্রাম</a:t>
          </a:r>
        </a:p>
      </dgm:t>
    </dgm:pt>
    <dgm:pt modelId="{FB3725F4-3026-455F-8D55-3989F3E9CCBC}" type="parTrans" cxnId="{306D786A-5B25-4CE2-9CBA-6B879DACA399}">
      <dgm:prSet/>
      <dgm:spPr/>
      <dgm:t>
        <a:bodyPr/>
        <a:lstStyle/>
        <a:p>
          <a:endParaRPr lang="en-US"/>
        </a:p>
      </dgm:t>
    </dgm:pt>
    <dgm:pt modelId="{C755C78B-CF37-4125-A18C-D4FE273DB053}" type="sibTrans" cxnId="{306D786A-5B25-4CE2-9CBA-6B879DACA399}">
      <dgm:prSet/>
      <dgm:spPr/>
      <dgm:t>
        <a:bodyPr/>
        <a:lstStyle/>
        <a:p>
          <a:endParaRPr lang="en-US"/>
        </a:p>
      </dgm:t>
    </dgm:pt>
    <dgm:pt modelId="{53D4CCE6-2578-49F7-A2B1-5519A350B6DA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৬০ </a:t>
          </a:r>
          <a:r>
            <a:rPr lang="en-US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গ্রাম</a:t>
          </a:r>
          <a:endParaRPr lang="en-US" dirty="0">
            <a:solidFill>
              <a:srgbClr val="FFFF00"/>
            </a:solidFill>
          </a:endParaRPr>
        </a:p>
      </dgm:t>
    </dgm:pt>
    <dgm:pt modelId="{38F14646-5580-4D01-AFC6-25390A03E0A9}" type="parTrans" cxnId="{2056F9F1-FE00-4F68-BDED-FE65CA733323}">
      <dgm:prSet/>
      <dgm:spPr/>
      <dgm:t>
        <a:bodyPr/>
        <a:lstStyle/>
        <a:p>
          <a:endParaRPr lang="en-US"/>
        </a:p>
      </dgm:t>
    </dgm:pt>
    <dgm:pt modelId="{2136AE69-E201-4A45-8F36-26E1EC04E6D3}" type="sibTrans" cxnId="{2056F9F1-FE00-4F68-BDED-FE65CA733323}">
      <dgm:prSet/>
      <dgm:spPr/>
      <dgm:t>
        <a:bodyPr/>
        <a:lstStyle/>
        <a:p>
          <a:endParaRPr lang="en-US"/>
        </a:p>
      </dgm:t>
    </dgm:pt>
    <dgm:pt modelId="{366C7F2F-9112-4A99-8271-F346CA0FC408}">
      <dgm:prSet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৪০গ্রাম</a:t>
          </a:r>
          <a:endParaRPr lang="en-US" dirty="0">
            <a:solidFill>
              <a:srgbClr val="FFFF00"/>
            </a:solidFill>
          </a:endParaRPr>
        </a:p>
      </dgm:t>
    </dgm:pt>
    <dgm:pt modelId="{78BCEFFF-D0D4-490A-B080-E1753752DEF7}" type="parTrans" cxnId="{B117B678-790E-4D3C-BF99-010FCA591379}">
      <dgm:prSet/>
      <dgm:spPr/>
      <dgm:t>
        <a:bodyPr/>
        <a:lstStyle/>
        <a:p>
          <a:endParaRPr lang="en-US"/>
        </a:p>
      </dgm:t>
    </dgm:pt>
    <dgm:pt modelId="{AF54E686-4562-4469-BD33-7C44ED8CECDB}" type="sibTrans" cxnId="{B117B678-790E-4D3C-BF99-010FCA591379}">
      <dgm:prSet/>
      <dgm:spPr/>
      <dgm:t>
        <a:bodyPr/>
        <a:lstStyle/>
        <a:p>
          <a:endParaRPr lang="en-US"/>
        </a:p>
      </dgm:t>
    </dgm:pt>
    <dgm:pt modelId="{D0E691BC-2B33-4202-B869-9CA309150518}" type="pres">
      <dgm:prSet presAssocID="{B7BC65C0-0011-4262-B47F-522414DEEDC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2F458FD-A29D-44F3-8E36-706B9DB1CCCB}" type="pres">
      <dgm:prSet presAssocID="{F202E0AD-C378-4D92-A7DC-9F8BECBFA0BC}" presName="hierRoot1" presStyleCnt="0">
        <dgm:presLayoutVars>
          <dgm:hierBranch val="init"/>
        </dgm:presLayoutVars>
      </dgm:prSet>
      <dgm:spPr/>
    </dgm:pt>
    <dgm:pt modelId="{4DCAFE1B-A960-40BF-9D9D-306B922A06AE}" type="pres">
      <dgm:prSet presAssocID="{F202E0AD-C378-4D92-A7DC-9F8BECBFA0BC}" presName="rootComposite1" presStyleCnt="0"/>
      <dgm:spPr/>
    </dgm:pt>
    <dgm:pt modelId="{25A153E0-E266-4218-953F-03DA2C2B93EA}" type="pres">
      <dgm:prSet presAssocID="{F202E0AD-C378-4D92-A7DC-9F8BECBFA0BC}" presName="rootText1" presStyleLbl="node0" presStyleIdx="0" presStyleCnt="1" custScaleX="358541" custScaleY="17413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61EE2DC-DE5C-4ECB-AF9E-4AECD9FE8445}" type="pres">
      <dgm:prSet presAssocID="{F202E0AD-C378-4D92-A7DC-9F8BECBFA0B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15C715A-9311-4F34-9648-25F6CB124B1E}" type="pres">
      <dgm:prSet presAssocID="{F202E0AD-C378-4D92-A7DC-9F8BECBFA0BC}" presName="hierChild2" presStyleCnt="0"/>
      <dgm:spPr/>
    </dgm:pt>
    <dgm:pt modelId="{6D649F89-E811-4E6F-A5B2-69615694AF4A}" type="pres">
      <dgm:prSet presAssocID="{38F14646-5580-4D01-AFC6-25390A03E0A9}" presName="Name37" presStyleLbl="parChTrans1D2" presStyleIdx="0" presStyleCnt="3"/>
      <dgm:spPr/>
      <dgm:t>
        <a:bodyPr/>
        <a:lstStyle/>
        <a:p>
          <a:endParaRPr lang="en-US"/>
        </a:p>
      </dgm:t>
    </dgm:pt>
    <dgm:pt modelId="{8DD56249-3847-423A-8D64-D0161BCE2F62}" type="pres">
      <dgm:prSet presAssocID="{53D4CCE6-2578-49F7-A2B1-5519A350B6DA}" presName="hierRoot2" presStyleCnt="0">
        <dgm:presLayoutVars>
          <dgm:hierBranch val="init"/>
        </dgm:presLayoutVars>
      </dgm:prSet>
      <dgm:spPr/>
    </dgm:pt>
    <dgm:pt modelId="{AB4932AA-E93E-418A-92C7-C99092D51D3A}" type="pres">
      <dgm:prSet presAssocID="{53D4CCE6-2578-49F7-A2B1-5519A350B6DA}" presName="rootComposite" presStyleCnt="0"/>
      <dgm:spPr/>
    </dgm:pt>
    <dgm:pt modelId="{024BBD43-EE87-4BC0-82C7-292BECE2D50B}" type="pres">
      <dgm:prSet presAssocID="{53D4CCE6-2578-49F7-A2B1-5519A350B6DA}" presName="rootText" presStyleLbl="node2" presStyleIdx="0" presStyleCnt="3" custScaleY="179896">
        <dgm:presLayoutVars>
          <dgm:chPref val="3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AEC2825C-1753-457A-85B6-EE226DFBFD7E}" type="pres">
      <dgm:prSet presAssocID="{53D4CCE6-2578-49F7-A2B1-5519A350B6DA}" presName="rootConnector" presStyleLbl="node2" presStyleIdx="0" presStyleCnt="3"/>
      <dgm:spPr/>
      <dgm:t>
        <a:bodyPr/>
        <a:lstStyle/>
        <a:p>
          <a:endParaRPr lang="en-US"/>
        </a:p>
      </dgm:t>
    </dgm:pt>
    <dgm:pt modelId="{C930BF21-7A1E-4E6D-A10B-C93090DA5593}" type="pres">
      <dgm:prSet presAssocID="{53D4CCE6-2578-49F7-A2B1-5519A350B6DA}" presName="hierChild4" presStyleCnt="0"/>
      <dgm:spPr/>
    </dgm:pt>
    <dgm:pt modelId="{6B0E149B-B8BB-4947-9CFD-16249DC09A9B}" type="pres">
      <dgm:prSet presAssocID="{53D4CCE6-2578-49F7-A2B1-5519A350B6DA}" presName="hierChild5" presStyleCnt="0"/>
      <dgm:spPr/>
    </dgm:pt>
    <dgm:pt modelId="{0C4CFDAC-6CCA-4DEE-86FC-85AF6DD7BE5E}" type="pres">
      <dgm:prSet presAssocID="{FB3725F4-3026-455F-8D55-3989F3E9CCBC}" presName="Name37" presStyleLbl="parChTrans1D2" presStyleIdx="1" presStyleCnt="3"/>
      <dgm:spPr/>
      <dgm:t>
        <a:bodyPr/>
        <a:lstStyle/>
        <a:p>
          <a:endParaRPr lang="en-US"/>
        </a:p>
      </dgm:t>
    </dgm:pt>
    <dgm:pt modelId="{AD3C4D59-4A79-4C12-9B8D-96E3276B781C}" type="pres">
      <dgm:prSet presAssocID="{27B9A5B1-C4B7-40C7-BBD2-8EC2B77586A6}" presName="hierRoot2" presStyleCnt="0">
        <dgm:presLayoutVars>
          <dgm:hierBranch val="init"/>
        </dgm:presLayoutVars>
      </dgm:prSet>
      <dgm:spPr/>
    </dgm:pt>
    <dgm:pt modelId="{D8E8105A-01CE-4FE0-B66E-D50127D2C295}" type="pres">
      <dgm:prSet presAssocID="{27B9A5B1-C4B7-40C7-BBD2-8EC2B77586A6}" presName="rootComposite" presStyleCnt="0"/>
      <dgm:spPr/>
    </dgm:pt>
    <dgm:pt modelId="{A8393A84-C346-4FB0-9DAA-72E8A8FFF5E9}" type="pres">
      <dgm:prSet presAssocID="{27B9A5B1-C4B7-40C7-BBD2-8EC2B77586A6}" presName="rootText" presStyleLbl="node2" presStyleIdx="1" presStyleCnt="3" custScaleY="185539">
        <dgm:presLayoutVars>
          <dgm:chPref val="3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C22B5213-44D2-4608-B48C-4D580198304B}" type="pres">
      <dgm:prSet presAssocID="{27B9A5B1-C4B7-40C7-BBD2-8EC2B77586A6}" presName="rootConnector" presStyleLbl="node2" presStyleIdx="1" presStyleCnt="3"/>
      <dgm:spPr/>
      <dgm:t>
        <a:bodyPr/>
        <a:lstStyle/>
        <a:p>
          <a:endParaRPr lang="en-US"/>
        </a:p>
      </dgm:t>
    </dgm:pt>
    <dgm:pt modelId="{50151A24-EC90-4471-9D79-450862978E0D}" type="pres">
      <dgm:prSet presAssocID="{27B9A5B1-C4B7-40C7-BBD2-8EC2B77586A6}" presName="hierChild4" presStyleCnt="0"/>
      <dgm:spPr/>
    </dgm:pt>
    <dgm:pt modelId="{1550313F-0525-48CB-8E97-4E671587B0F0}" type="pres">
      <dgm:prSet presAssocID="{27B9A5B1-C4B7-40C7-BBD2-8EC2B77586A6}" presName="hierChild5" presStyleCnt="0"/>
      <dgm:spPr/>
    </dgm:pt>
    <dgm:pt modelId="{F73146DE-D958-400A-B665-853852F9BF4B}" type="pres">
      <dgm:prSet presAssocID="{78BCEFFF-D0D4-490A-B080-E1753752DEF7}" presName="Name37" presStyleLbl="parChTrans1D2" presStyleIdx="2" presStyleCnt="3"/>
      <dgm:spPr/>
      <dgm:t>
        <a:bodyPr/>
        <a:lstStyle/>
        <a:p>
          <a:endParaRPr lang="en-US"/>
        </a:p>
      </dgm:t>
    </dgm:pt>
    <dgm:pt modelId="{768F63DD-B538-459E-A882-FBB524695EED}" type="pres">
      <dgm:prSet presAssocID="{366C7F2F-9112-4A99-8271-F346CA0FC408}" presName="hierRoot2" presStyleCnt="0">
        <dgm:presLayoutVars>
          <dgm:hierBranch val="init"/>
        </dgm:presLayoutVars>
      </dgm:prSet>
      <dgm:spPr/>
    </dgm:pt>
    <dgm:pt modelId="{7F3D40E4-E824-454E-8F6E-328067DE0A43}" type="pres">
      <dgm:prSet presAssocID="{366C7F2F-9112-4A99-8271-F346CA0FC408}" presName="rootComposite" presStyleCnt="0"/>
      <dgm:spPr/>
    </dgm:pt>
    <dgm:pt modelId="{7371BF65-FD0D-4DC8-B0A5-856C8A66C446}" type="pres">
      <dgm:prSet presAssocID="{366C7F2F-9112-4A99-8271-F346CA0FC408}" presName="rootText" presStyleLbl="node2" presStyleIdx="2" presStyleCnt="3" custScaleY="186845">
        <dgm:presLayoutVars>
          <dgm:chPref val="3"/>
        </dgm:presLayoutVars>
      </dgm:prSet>
      <dgm:spPr>
        <a:prstGeom prst="parallelogram">
          <a:avLst/>
        </a:prstGeom>
      </dgm:spPr>
      <dgm:t>
        <a:bodyPr/>
        <a:lstStyle/>
        <a:p>
          <a:endParaRPr lang="en-US"/>
        </a:p>
      </dgm:t>
    </dgm:pt>
    <dgm:pt modelId="{79599C23-BF40-40CA-AF5F-49A05DD61D01}" type="pres">
      <dgm:prSet presAssocID="{366C7F2F-9112-4A99-8271-F346CA0FC408}" presName="rootConnector" presStyleLbl="node2" presStyleIdx="2" presStyleCnt="3"/>
      <dgm:spPr/>
      <dgm:t>
        <a:bodyPr/>
        <a:lstStyle/>
        <a:p>
          <a:endParaRPr lang="en-US"/>
        </a:p>
      </dgm:t>
    </dgm:pt>
    <dgm:pt modelId="{89D94A1E-2FCA-4A29-941A-A08D3F023555}" type="pres">
      <dgm:prSet presAssocID="{366C7F2F-9112-4A99-8271-F346CA0FC408}" presName="hierChild4" presStyleCnt="0"/>
      <dgm:spPr/>
    </dgm:pt>
    <dgm:pt modelId="{FE29E200-1D8C-4698-9C09-309BD69E1555}" type="pres">
      <dgm:prSet presAssocID="{366C7F2F-9112-4A99-8271-F346CA0FC408}" presName="hierChild5" presStyleCnt="0"/>
      <dgm:spPr/>
    </dgm:pt>
    <dgm:pt modelId="{80F8E3C7-9719-4171-A693-0E270B4FF71D}" type="pres">
      <dgm:prSet presAssocID="{F202E0AD-C378-4D92-A7DC-9F8BECBFA0BC}" presName="hierChild3" presStyleCnt="0"/>
      <dgm:spPr/>
    </dgm:pt>
  </dgm:ptLst>
  <dgm:cxnLst>
    <dgm:cxn modelId="{428A43C5-8084-4F91-B05A-F994D007A670}" type="presOf" srcId="{B7BC65C0-0011-4262-B47F-522414DEEDC5}" destId="{D0E691BC-2B33-4202-B869-9CA309150518}" srcOrd="0" destOrd="0" presId="urn:microsoft.com/office/officeart/2005/8/layout/orgChart1"/>
    <dgm:cxn modelId="{66BB44A3-8FE1-481F-9DB4-260070831EDD}" type="presOf" srcId="{F202E0AD-C378-4D92-A7DC-9F8BECBFA0BC}" destId="{25A153E0-E266-4218-953F-03DA2C2B93EA}" srcOrd="0" destOrd="0" presId="urn:microsoft.com/office/officeart/2005/8/layout/orgChart1"/>
    <dgm:cxn modelId="{2056F9F1-FE00-4F68-BDED-FE65CA733323}" srcId="{F202E0AD-C378-4D92-A7DC-9F8BECBFA0BC}" destId="{53D4CCE6-2578-49F7-A2B1-5519A350B6DA}" srcOrd="0" destOrd="0" parTransId="{38F14646-5580-4D01-AFC6-25390A03E0A9}" sibTransId="{2136AE69-E201-4A45-8F36-26E1EC04E6D3}"/>
    <dgm:cxn modelId="{306D786A-5B25-4CE2-9CBA-6B879DACA399}" srcId="{F202E0AD-C378-4D92-A7DC-9F8BECBFA0BC}" destId="{27B9A5B1-C4B7-40C7-BBD2-8EC2B77586A6}" srcOrd="1" destOrd="0" parTransId="{FB3725F4-3026-455F-8D55-3989F3E9CCBC}" sibTransId="{C755C78B-CF37-4125-A18C-D4FE273DB053}"/>
    <dgm:cxn modelId="{E3D21018-61AB-48F1-9C47-698A1DF891F8}" type="presOf" srcId="{27B9A5B1-C4B7-40C7-BBD2-8EC2B77586A6}" destId="{A8393A84-C346-4FB0-9DAA-72E8A8FFF5E9}" srcOrd="0" destOrd="0" presId="urn:microsoft.com/office/officeart/2005/8/layout/orgChart1"/>
    <dgm:cxn modelId="{1BE3DA38-FC07-4091-9846-B151E3F9CD2F}" type="presOf" srcId="{366C7F2F-9112-4A99-8271-F346CA0FC408}" destId="{7371BF65-FD0D-4DC8-B0A5-856C8A66C446}" srcOrd="0" destOrd="0" presId="urn:microsoft.com/office/officeart/2005/8/layout/orgChart1"/>
    <dgm:cxn modelId="{0070E79B-3D23-4EDC-A07F-45AEEE6E2459}" type="presOf" srcId="{78BCEFFF-D0D4-490A-B080-E1753752DEF7}" destId="{F73146DE-D958-400A-B665-853852F9BF4B}" srcOrd="0" destOrd="0" presId="urn:microsoft.com/office/officeart/2005/8/layout/orgChart1"/>
    <dgm:cxn modelId="{12C8333E-FFF1-4A9F-931E-6911A6C14E4A}" type="presOf" srcId="{366C7F2F-9112-4A99-8271-F346CA0FC408}" destId="{79599C23-BF40-40CA-AF5F-49A05DD61D01}" srcOrd="1" destOrd="0" presId="urn:microsoft.com/office/officeart/2005/8/layout/orgChart1"/>
    <dgm:cxn modelId="{B117B678-790E-4D3C-BF99-010FCA591379}" srcId="{F202E0AD-C378-4D92-A7DC-9F8BECBFA0BC}" destId="{366C7F2F-9112-4A99-8271-F346CA0FC408}" srcOrd="2" destOrd="0" parTransId="{78BCEFFF-D0D4-490A-B080-E1753752DEF7}" sibTransId="{AF54E686-4562-4469-BD33-7C44ED8CECDB}"/>
    <dgm:cxn modelId="{9FBB1B32-3786-44FF-BAD6-0894F1BD476C}" type="presOf" srcId="{27B9A5B1-C4B7-40C7-BBD2-8EC2B77586A6}" destId="{C22B5213-44D2-4608-B48C-4D580198304B}" srcOrd="1" destOrd="0" presId="urn:microsoft.com/office/officeart/2005/8/layout/orgChart1"/>
    <dgm:cxn modelId="{89F4854A-5775-4E60-883B-8B3F82BA2142}" type="presOf" srcId="{FB3725F4-3026-455F-8D55-3989F3E9CCBC}" destId="{0C4CFDAC-6CCA-4DEE-86FC-85AF6DD7BE5E}" srcOrd="0" destOrd="0" presId="urn:microsoft.com/office/officeart/2005/8/layout/orgChart1"/>
    <dgm:cxn modelId="{DE1CCBFE-B3FE-4600-8F28-E6423D6BB6BA}" type="presOf" srcId="{38F14646-5580-4D01-AFC6-25390A03E0A9}" destId="{6D649F89-E811-4E6F-A5B2-69615694AF4A}" srcOrd="0" destOrd="0" presId="urn:microsoft.com/office/officeart/2005/8/layout/orgChart1"/>
    <dgm:cxn modelId="{F7A7C50F-6F48-424E-82C2-A252585D60A7}" srcId="{B7BC65C0-0011-4262-B47F-522414DEEDC5}" destId="{F202E0AD-C378-4D92-A7DC-9F8BECBFA0BC}" srcOrd="0" destOrd="0" parTransId="{40B3559B-EB9C-456C-A0ED-63E092FDF39D}" sibTransId="{CEF5ACE1-6BC4-4BC8-981D-599E969E1781}"/>
    <dgm:cxn modelId="{53330095-A2F2-4684-8F7B-FACC7C4467DF}" type="presOf" srcId="{F202E0AD-C378-4D92-A7DC-9F8BECBFA0BC}" destId="{D61EE2DC-DE5C-4ECB-AF9E-4AECD9FE8445}" srcOrd="1" destOrd="0" presId="urn:microsoft.com/office/officeart/2005/8/layout/orgChart1"/>
    <dgm:cxn modelId="{AEED904D-9F86-4CBB-A040-5840D5D29494}" type="presOf" srcId="{53D4CCE6-2578-49F7-A2B1-5519A350B6DA}" destId="{AEC2825C-1753-457A-85B6-EE226DFBFD7E}" srcOrd="1" destOrd="0" presId="urn:microsoft.com/office/officeart/2005/8/layout/orgChart1"/>
    <dgm:cxn modelId="{53541B79-C265-4092-8460-A6697D6EA3DA}" type="presOf" srcId="{53D4CCE6-2578-49F7-A2B1-5519A350B6DA}" destId="{024BBD43-EE87-4BC0-82C7-292BECE2D50B}" srcOrd="0" destOrd="0" presId="urn:microsoft.com/office/officeart/2005/8/layout/orgChart1"/>
    <dgm:cxn modelId="{48F836DF-E261-425B-9E36-F3773D290550}" type="presParOf" srcId="{D0E691BC-2B33-4202-B869-9CA309150518}" destId="{62F458FD-A29D-44F3-8E36-706B9DB1CCCB}" srcOrd="0" destOrd="0" presId="urn:microsoft.com/office/officeart/2005/8/layout/orgChart1"/>
    <dgm:cxn modelId="{6550CAE9-D32E-4210-AB57-34F44A71C01E}" type="presParOf" srcId="{62F458FD-A29D-44F3-8E36-706B9DB1CCCB}" destId="{4DCAFE1B-A960-40BF-9D9D-306B922A06AE}" srcOrd="0" destOrd="0" presId="urn:microsoft.com/office/officeart/2005/8/layout/orgChart1"/>
    <dgm:cxn modelId="{BE1BDEE1-E4B7-4C5F-A9C5-0C5716530F8C}" type="presParOf" srcId="{4DCAFE1B-A960-40BF-9D9D-306B922A06AE}" destId="{25A153E0-E266-4218-953F-03DA2C2B93EA}" srcOrd="0" destOrd="0" presId="urn:microsoft.com/office/officeart/2005/8/layout/orgChart1"/>
    <dgm:cxn modelId="{60D6ED99-3B74-40CB-909A-FC11DD530D98}" type="presParOf" srcId="{4DCAFE1B-A960-40BF-9D9D-306B922A06AE}" destId="{D61EE2DC-DE5C-4ECB-AF9E-4AECD9FE8445}" srcOrd="1" destOrd="0" presId="urn:microsoft.com/office/officeart/2005/8/layout/orgChart1"/>
    <dgm:cxn modelId="{2B3F5F36-77A9-4F8C-A536-D1C461A36097}" type="presParOf" srcId="{62F458FD-A29D-44F3-8E36-706B9DB1CCCB}" destId="{515C715A-9311-4F34-9648-25F6CB124B1E}" srcOrd="1" destOrd="0" presId="urn:microsoft.com/office/officeart/2005/8/layout/orgChart1"/>
    <dgm:cxn modelId="{6428C040-E8E4-4610-A23B-BE8BB8B0D379}" type="presParOf" srcId="{515C715A-9311-4F34-9648-25F6CB124B1E}" destId="{6D649F89-E811-4E6F-A5B2-69615694AF4A}" srcOrd="0" destOrd="0" presId="urn:microsoft.com/office/officeart/2005/8/layout/orgChart1"/>
    <dgm:cxn modelId="{F298AD9B-79A9-40AA-A4A9-619FB8EF3216}" type="presParOf" srcId="{515C715A-9311-4F34-9648-25F6CB124B1E}" destId="{8DD56249-3847-423A-8D64-D0161BCE2F62}" srcOrd="1" destOrd="0" presId="urn:microsoft.com/office/officeart/2005/8/layout/orgChart1"/>
    <dgm:cxn modelId="{CAE259C0-1A20-416A-B85F-02106A425D71}" type="presParOf" srcId="{8DD56249-3847-423A-8D64-D0161BCE2F62}" destId="{AB4932AA-E93E-418A-92C7-C99092D51D3A}" srcOrd="0" destOrd="0" presId="urn:microsoft.com/office/officeart/2005/8/layout/orgChart1"/>
    <dgm:cxn modelId="{9B19133C-7243-4B72-BD8B-4FA58F285597}" type="presParOf" srcId="{AB4932AA-E93E-418A-92C7-C99092D51D3A}" destId="{024BBD43-EE87-4BC0-82C7-292BECE2D50B}" srcOrd="0" destOrd="0" presId="urn:microsoft.com/office/officeart/2005/8/layout/orgChart1"/>
    <dgm:cxn modelId="{958157D2-858A-4948-AF93-3558BB4AD5A8}" type="presParOf" srcId="{AB4932AA-E93E-418A-92C7-C99092D51D3A}" destId="{AEC2825C-1753-457A-85B6-EE226DFBFD7E}" srcOrd="1" destOrd="0" presId="urn:microsoft.com/office/officeart/2005/8/layout/orgChart1"/>
    <dgm:cxn modelId="{262A1570-9068-43BC-8EA2-6E0CE495CB9E}" type="presParOf" srcId="{8DD56249-3847-423A-8D64-D0161BCE2F62}" destId="{C930BF21-7A1E-4E6D-A10B-C93090DA5593}" srcOrd="1" destOrd="0" presId="urn:microsoft.com/office/officeart/2005/8/layout/orgChart1"/>
    <dgm:cxn modelId="{DF7D0FE1-EC00-4215-B930-7A971E52A077}" type="presParOf" srcId="{8DD56249-3847-423A-8D64-D0161BCE2F62}" destId="{6B0E149B-B8BB-4947-9CFD-16249DC09A9B}" srcOrd="2" destOrd="0" presId="urn:microsoft.com/office/officeart/2005/8/layout/orgChart1"/>
    <dgm:cxn modelId="{0A3379A9-B0FB-45CE-8064-C4968A6831FB}" type="presParOf" srcId="{515C715A-9311-4F34-9648-25F6CB124B1E}" destId="{0C4CFDAC-6CCA-4DEE-86FC-85AF6DD7BE5E}" srcOrd="2" destOrd="0" presId="urn:microsoft.com/office/officeart/2005/8/layout/orgChart1"/>
    <dgm:cxn modelId="{759BEAF0-EEFF-4163-BD4E-E3B02B24EE8A}" type="presParOf" srcId="{515C715A-9311-4F34-9648-25F6CB124B1E}" destId="{AD3C4D59-4A79-4C12-9B8D-96E3276B781C}" srcOrd="3" destOrd="0" presId="urn:microsoft.com/office/officeart/2005/8/layout/orgChart1"/>
    <dgm:cxn modelId="{2C8C1DBC-C299-49E6-89F6-705949B70042}" type="presParOf" srcId="{AD3C4D59-4A79-4C12-9B8D-96E3276B781C}" destId="{D8E8105A-01CE-4FE0-B66E-D50127D2C295}" srcOrd="0" destOrd="0" presId="urn:microsoft.com/office/officeart/2005/8/layout/orgChart1"/>
    <dgm:cxn modelId="{CBC8B227-69DD-427C-877A-F6AD9589927C}" type="presParOf" srcId="{D8E8105A-01CE-4FE0-B66E-D50127D2C295}" destId="{A8393A84-C346-4FB0-9DAA-72E8A8FFF5E9}" srcOrd="0" destOrd="0" presId="urn:microsoft.com/office/officeart/2005/8/layout/orgChart1"/>
    <dgm:cxn modelId="{894AF50D-F1E1-4BDB-9E34-ED741D1D8CA4}" type="presParOf" srcId="{D8E8105A-01CE-4FE0-B66E-D50127D2C295}" destId="{C22B5213-44D2-4608-B48C-4D580198304B}" srcOrd="1" destOrd="0" presId="urn:microsoft.com/office/officeart/2005/8/layout/orgChart1"/>
    <dgm:cxn modelId="{739A56B9-7497-4F36-A639-5CA064A3A0D4}" type="presParOf" srcId="{AD3C4D59-4A79-4C12-9B8D-96E3276B781C}" destId="{50151A24-EC90-4471-9D79-450862978E0D}" srcOrd="1" destOrd="0" presId="urn:microsoft.com/office/officeart/2005/8/layout/orgChart1"/>
    <dgm:cxn modelId="{DC5AE186-710E-4255-9F8D-CD170E900380}" type="presParOf" srcId="{AD3C4D59-4A79-4C12-9B8D-96E3276B781C}" destId="{1550313F-0525-48CB-8E97-4E671587B0F0}" srcOrd="2" destOrd="0" presId="urn:microsoft.com/office/officeart/2005/8/layout/orgChart1"/>
    <dgm:cxn modelId="{161E2E91-8962-44D7-BB51-03C2F2683A6B}" type="presParOf" srcId="{515C715A-9311-4F34-9648-25F6CB124B1E}" destId="{F73146DE-D958-400A-B665-853852F9BF4B}" srcOrd="4" destOrd="0" presId="urn:microsoft.com/office/officeart/2005/8/layout/orgChart1"/>
    <dgm:cxn modelId="{BDDCD849-A845-49C9-AD6E-E4C7A3FAD9B9}" type="presParOf" srcId="{515C715A-9311-4F34-9648-25F6CB124B1E}" destId="{768F63DD-B538-459E-A882-FBB524695EED}" srcOrd="5" destOrd="0" presId="urn:microsoft.com/office/officeart/2005/8/layout/orgChart1"/>
    <dgm:cxn modelId="{C1BD16E2-0AE3-462D-B9FB-41F64C476ABF}" type="presParOf" srcId="{768F63DD-B538-459E-A882-FBB524695EED}" destId="{7F3D40E4-E824-454E-8F6E-328067DE0A43}" srcOrd="0" destOrd="0" presId="urn:microsoft.com/office/officeart/2005/8/layout/orgChart1"/>
    <dgm:cxn modelId="{9A92E3DC-3DF9-4BD6-97A8-6EBCC27864AE}" type="presParOf" srcId="{7F3D40E4-E824-454E-8F6E-328067DE0A43}" destId="{7371BF65-FD0D-4DC8-B0A5-856C8A66C446}" srcOrd="0" destOrd="0" presId="urn:microsoft.com/office/officeart/2005/8/layout/orgChart1"/>
    <dgm:cxn modelId="{AD96E1FC-D214-4CFC-B3C7-CF603BEF09D6}" type="presParOf" srcId="{7F3D40E4-E824-454E-8F6E-328067DE0A43}" destId="{79599C23-BF40-40CA-AF5F-49A05DD61D01}" srcOrd="1" destOrd="0" presId="urn:microsoft.com/office/officeart/2005/8/layout/orgChart1"/>
    <dgm:cxn modelId="{DF02483D-2A2E-4E1E-8E26-5B41674DC461}" type="presParOf" srcId="{768F63DD-B538-459E-A882-FBB524695EED}" destId="{89D94A1E-2FCA-4A29-941A-A08D3F023555}" srcOrd="1" destOrd="0" presId="urn:microsoft.com/office/officeart/2005/8/layout/orgChart1"/>
    <dgm:cxn modelId="{C19D58CE-AD8C-410C-8A5F-1EFDCE08763B}" type="presParOf" srcId="{768F63DD-B538-459E-A882-FBB524695EED}" destId="{FE29E200-1D8C-4698-9C09-309BD69E1555}" srcOrd="2" destOrd="0" presId="urn:microsoft.com/office/officeart/2005/8/layout/orgChart1"/>
    <dgm:cxn modelId="{F0059BC2-C7AB-4874-A125-73BFDFE0C4E1}" type="presParOf" srcId="{62F458FD-A29D-44F3-8E36-706B9DB1CCCB}" destId="{80F8E3C7-9719-4171-A693-0E270B4FF71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AE837D-C250-49CC-ACC3-B0C609C70DFB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940CB6-9EC6-4D4D-8929-9F60CC9423B4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bn-BD" sz="8800" dirty="0" smtClean="0">
              <a:solidFill>
                <a:schemeClr val="tx1"/>
              </a:solidFill>
              <a:latin typeface="NikoshLightBAN" pitchFamily="2" charset="0"/>
              <a:cs typeface="NikoshLightBAN" pitchFamily="2" charset="0"/>
            </a:rPr>
            <a:t>ধ</a:t>
          </a:r>
          <a:endParaRPr lang="en-US" sz="8800" dirty="0">
            <a:solidFill>
              <a:schemeClr val="tx1"/>
            </a:solidFill>
            <a:latin typeface="NikoshLightBAN" pitchFamily="2" charset="0"/>
            <a:cs typeface="NikoshLightBAN" pitchFamily="2" charset="0"/>
          </a:endParaRPr>
        </a:p>
      </dgm:t>
    </dgm:pt>
    <dgm:pt modelId="{3047CB09-2F83-4309-B41A-968C29934413}" type="parTrans" cxnId="{F7C08D8E-9FBA-40E1-A044-98C8CE53F9CC}">
      <dgm:prSet/>
      <dgm:spPr/>
      <dgm:t>
        <a:bodyPr/>
        <a:lstStyle/>
        <a:p>
          <a:endParaRPr lang="en-US"/>
        </a:p>
      </dgm:t>
    </dgm:pt>
    <dgm:pt modelId="{8A90B1C2-7F00-4D2B-853C-96CFC7E15584}" type="sibTrans" cxnId="{F7C08D8E-9FBA-40E1-A044-98C8CE53F9CC}">
      <dgm:prSet/>
      <dgm:spPr/>
      <dgm:t>
        <a:bodyPr/>
        <a:lstStyle/>
        <a:p>
          <a:endParaRPr lang="en-US"/>
        </a:p>
      </dgm:t>
    </dgm:pt>
    <dgm:pt modelId="{AEEDF05C-9C3D-444C-B975-2AC46640B4EF}">
      <dgm:prSet phldrT="[Text]" custT="1"/>
      <dgm:spPr>
        <a:solidFill>
          <a:srgbClr val="FFC000"/>
        </a:solidFill>
        <a:ln>
          <a:solidFill>
            <a:srgbClr val="00B0F0"/>
          </a:solidFill>
        </a:ln>
      </dgm:spPr>
      <dgm:t>
        <a:bodyPr/>
        <a:lstStyle/>
        <a:p>
          <a:r>
            <a:rPr lang="bn-BD" sz="8800" dirty="0" smtClean="0">
              <a:solidFill>
                <a:srgbClr val="00B0F0"/>
              </a:solidFill>
              <a:latin typeface="NikoshLightBAN" pitchFamily="2" charset="0"/>
              <a:cs typeface="NikoshLightBAN" pitchFamily="2" charset="0"/>
            </a:rPr>
            <a:t>ন্য</a:t>
          </a:r>
          <a:endParaRPr lang="en-US" sz="8800" dirty="0">
            <a:solidFill>
              <a:srgbClr val="00B0F0"/>
            </a:solidFill>
            <a:latin typeface="NikoshLightBAN" pitchFamily="2" charset="0"/>
            <a:cs typeface="NikoshLightBAN" pitchFamily="2" charset="0"/>
          </a:endParaRPr>
        </a:p>
      </dgm:t>
    </dgm:pt>
    <dgm:pt modelId="{DFA29E4B-DD11-4907-B65C-41D856EC6E7F}" type="parTrans" cxnId="{E0911378-52ED-42B3-BFB3-52AE9F44A683}">
      <dgm:prSet/>
      <dgm:spPr/>
      <dgm:t>
        <a:bodyPr/>
        <a:lstStyle/>
        <a:p>
          <a:endParaRPr lang="en-US"/>
        </a:p>
      </dgm:t>
    </dgm:pt>
    <dgm:pt modelId="{4456F622-8CB9-40C3-BB97-6FAE09665887}" type="sibTrans" cxnId="{E0911378-52ED-42B3-BFB3-52AE9F44A683}">
      <dgm:prSet/>
      <dgm:spPr/>
      <dgm:t>
        <a:bodyPr/>
        <a:lstStyle/>
        <a:p>
          <a:endParaRPr lang="en-US"/>
        </a:p>
      </dgm:t>
    </dgm:pt>
    <dgm:pt modelId="{9925077D-1FEB-4EF8-8F5E-C6D30D643DBF}">
      <dgm:prSet phldrT="[Text]" custT="1"/>
      <dgm:spPr>
        <a:solidFill>
          <a:srgbClr val="002060"/>
        </a:solidFill>
        <a:ln>
          <a:solidFill>
            <a:srgbClr val="FFFF00"/>
          </a:solidFill>
        </a:ln>
      </dgm:spPr>
      <dgm:t>
        <a:bodyPr/>
        <a:lstStyle/>
        <a:p>
          <a:r>
            <a:rPr lang="bn-BD" sz="8800" dirty="0" smtClean="0">
              <a:solidFill>
                <a:srgbClr val="FFC000"/>
              </a:solidFill>
              <a:latin typeface="NikoshLightBAN" pitchFamily="2" charset="0"/>
              <a:cs typeface="NikoshLightBAN" pitchFamily="2" charset="0"/>
            </a:rPr>
            <a:t>বা</a:t>
          </a:r>
          <a:endParaRPr lang="en-US" sz="8800" dirty="0">
            <a:solidFill>
              <a:srgbClr val="FFC000"/>
            </a:solidFill>
            <a:latin typeface="NikoshLightBAN" pitchFamily="2" charset="0"/>
            <a:cs typeface="NikoshLightBAN" pitchFamily="2" charset="0"/>
          </a:endParaRPr>
        </a:p>
      </dgm:t>
    </dgm:pt>
    <dgm:pt modelId="{9D1E1E28-D69E-4F2D-A4A1-ED44A1AFAB24}" type="parTrans" cxnId="{FD91350B-9C70-4550-AEE6-4659E072A307}">
      <dgm:prSet/>
      <dgm:spPr/>
      <dgm:t>
        <a:bodyPr/>
        <a:lstStyle/>
        <a:p>
          <a:endParaRPr lang="en-US"/>
        </a:p>
      </dgm:t>
    </dgm:pt>
    <dgm:pt modelId="{1CA62C13-0E4C-47A8-8D23-B6C1D2A48D3D}" type="sibTrans" cxnId="{FD91350B-9C70-4550-AEE6-4659E072A307}">
      <dgm:prSet/>
      <dgm:spPr/>
      <dgm:t>
        <a:bodyPr/>
        <a:lstStyle/>
        <a:p>
          <a:endParaRPr lang="en-US"/>
        </a:p>
      </dgm:t>
    </dgm:pt>
    <dgm:pt modelId="{6247424C-2ABB-4F93-9C8F-7C3ED480497D}">
      <dgm:prSet phldrT="[Text]"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bn-BD" sz="8800" dirty="0" smtClean="0">
              <a:solidFill>
                <a:schemeClr val="bg1"/>
              </a:solidFill>
              <a:latin typeface="NikoshLightBAN" pitchFamily="2" charset="0"/>
              <a:cs typeface="NikoshLightBAN" pitchFamily="2" charset="0"/>
            </a:rPr>
            <a:t>দ</a:t>
          </a:r>
          <a:endParaRPr lang="en-US" sz="8800" dirty="0">
            <a:solidFill>
              <a:schemeClr val="bg1"/>
            </a:solidFill>
            <a:latin typeface="NikoshLightBAN" pitchFamily="2" charset="0"/>
            <a:cs typeface="NikoshLightBAN" pitchFamily="2" charset="0"/>
          </a:endParaRPr>
        </a:p>
      </dgm:t>
    </dgm:pt>
    <dgm:pt modelId="{80564C19-BD8F-4C9F-8C59-3AEF5108212F}" type="sibTrans" cxnId="{6C6D8EBC-9D1F-4D65-8481-8A3BE3CFFAB3}">
      <dgm:prSet/>
      <dgm:spPr/>
      <dgm:t>
        <a:bodyPr/>
        <a:lstStyle/>
        <a:p>
          <a:endParaRPr lang="en-US"/>
        </a:p>
      </dgm:t>
    </dgm:pt>
    <dgm:pt modelId="{68546441-09F4-4646-88C2-A9F42CA1C109}" type="parTrans" cxnId="{6C6D8EBC-9D1F-4D65-8481-8A3BE3CFFAB3}">
      <dgm:prSet/>
      <dgm:spPr/>
      <dgm:t>
        <a:bodyPr/>
        <a:lstStyle/>
        <a:p>
          <a:endParaRPr lang="en-US"/>
        </a:p>
      </dgm:t>
    </dgm:pt>
    <dgm:pt modelId="{F9D349DA-EB13-4DCF-B4C6-FCEFA35833E9}" type="pres">
      <dgm:prSet presAssocID="{07AE837D-C250-49CC-ACC3-B0C609C70DFB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6FEFE1-3D9A-4188-86ED-DAD38C1FEECD}" type="pres">
      <dgm:prSet presAssocID="{07AE837D-C250-49CC-ACC3-B0C609C70DFB}" presName="comp1" presStyleCnt="0"/>
      <dgm:spPr/>
    </dgm:pt>
    <dgm:pt modelId="{CAB06E38-997B-451D-A8F5-647761B50B85}" type="pres">
      <dgm:prSet presAssocID="{07AE837D-C250-49CC-ACC3-B0C609C70DFB}" presName="circle1" presStyleLbl="node1" presStyleIdx="0" presStyleCnt="4"/>
      <dgm:spPr/>
      <dgm:t>
        <a:bodyPr/>
        <a:lstStyle/>
        <a:p>
          <a:endParaRPr lang="en-US"/>
        </a:p>
      </dgm:t>
    </dgm:pt>
    <dgm:pt modelId="{5D0397EE-0A03-4854-99D3-6E388C021531}" type="pres">
      <dgm:prSet presAssocID="{07AE837D-C250-49CC-ACC3-B0C609C70DFB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FE1DF-B644-460C-862C-24090E37CE82}" type="pres">
      <dgm:prSet presAssocID="{07AE837D-C250-49CC-ACC3-B0C609C70DFB}" presName="comp2" presStyleCnt="0"/>
      <dgm:spPr/>
    </dgm:pt>
    <dgm:pt modelId="{DD962699-FFC5-44C9-8734-9188DD1F95D2}" type="pres">
      <dgm:prSet presAssocID="{07AE837D-C250-49CC-ACC3-B0C609C70DFB}" presName="circle2" presStyleLbl="node1" presStyleIdx="1" presStyleCnt="4"/>
      <dgm:spPr/>
      <dgm:t>
        <a:bodyPr/>
        <a:lstStyle/>
        <a:p>
          <a:endParaRPr lang="en-US"/>
        </a:p>
      </dgm:t>
    </dgm:pt>
    <dgm:pt modelId="{E387FDB3-E175-4E17-95D3-7EA772399A0F}" type="pres">
      <dgm:prSet presAssocID="{07AE837D-C250-49CC-ACC3-B0C609C70DFB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CE5736-0678-4F30-A80C-5221D5160930}" type="pres">
      <dgm:prSet presAssocID="{07AE837D-C250-49CC-ACC3-B0C609C70DFB}" presName="comp3" presStyleCnt="0"/>
      <dgm:spPr/>
    </dgm:pt>
    <dgm:pt modelId="{E65B4AE7-9EC2-4FD1-BF6E-AD5E49CF2D0E}" type="pres">
      <dgm:prSet presAssocID="{07AE837D-C250-49CC-ACC3-B0C609C70DFB}" presName="circle3" presStyleLbl="node1" presStyleIdx="2" presStyleCnt="4" custLinFactNeighborY="1042"/>
      <dgm:spPr/>
      <dgm:t>
        <a:bodyPr/>
        <a:lstStyle/>
        <a:p>
          <a:endParaRPr lang="en-US"/>
        </a:p>
      </dgm:t>
    </dgm:pt>
    <dgm:pt modelId="{8294F551-7C64-4774-A10A-17290E403F1D}" type="pres">
      <dgm:prSet presAssocID="{07AE837D-C250-49CC-ACC3-B0C609C70DFB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8667A-F8E8-4062-A2FD-7899B2600543}" type="pres">
      <dgm:prSet presAssocID="{07AE837D-C250-49CC-ACC3-B0C609C70DFB}" presName="comp4" presStyleCnt="0"/>
      <dgm:spPr/>
    </dgm:pt>
    <dgm:pt modelId="{42B5398D-5614-444F-B65C-5F9F6CD98A5B}" type="pres">
      <dgm:prSet presAssocID="{07AE837D-C250-49CC-ACC3-B0C609C70DFB}" presName="circle4" presStyleLbl="node1" presStyleIdx="3" presStyleCnt="4"/>
      <dgm:spPr/>
      <dgm:t>
        <a:bodyPr/>
        <a:lstStyle/>
        <a:p>
          <a:endParaRPr lang="en-US"/>
        </a:p>
      </dgm:t>
    </dgm:pt>
    <dgm:pt modelId="{C6DB55AE-41FA-4F5E-984C-B4F275D1B5EE}" type="pres">
      <dgm:prSet presAssocID="{07AE837D-C250-49CC-ACC3-B0C609C70DFB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C9C8C0-A31A-4E38-B199-4104D6701821}" type="presOf" srcId="{6247424C-2ABB-4F93-9C8F-7C3ED480497D}" destId="{42B5398D-5614-444F-B65C-5F9F6CD98A5B}" srcOrd="0" destOrd="0" presId="urn:microsoft.com/office/officeart/2005/8/layout/venn2"/>
    <dgm:cxn modelId="{FD91350B-9C70-4550-AEE6-4659E072A307}" srcId="{07AE837D-C250-49CC-ACC3-B0C609C70DFB}" destId="{9925077D-1FEB-4EF8-8F5E-C6D30D643DBF}" srcOrd="2" destOrd="0" parTransId="{9D1E1E28-D69E-4F2D-A4A1-ED44A1AFAB24}" sibTransId="{1CA62C13-0E4C-47A8-8D23-B6C1D2A48D3D}"/>
    <dgm:cxn modelId="{B4345602-F544-4DD9-AC2E-484368DA4DC3}" type="presOf" srcId="{9925077D-1FEB-4EF8-8F5E-C6D30D643DBF}" destId="{8294F551-7C64-4774-A10A-17290E403F1D}" srcOrd="1" destOrd="0" presId="urn:microsoft.com/office/officeart/2005/8/layout/venn2"/>
    <dgm:cxn modelId="{70C86D79-40C4-465D-95A3-6521A7CCA2F2}" type="presOf" srcId="{9925077D-1FEB-4EF8-8F5E-C6D30D643DBF}" destId="{E65B4AE7-9EC2-4FD1-BF6E-AD5E49CF2D0E}" srcOrd="0" destOrd="0" presId="urn:microsoft.com/office/officeart/2005/8/layout/venn2"/>
    <dgm:cxn modelId="{B0FEF354-B07A-42E3-841F-CF930AA2F351}" type="presOf" srcId="{51940CB6-9EC6-4D4D-8929-9F60CC9423B4}" destId="{5D0397EE-0A03-4854-99D3-6E388C021531}" srcOrd="1" destOrd="0" presId="urn:microsoft.com/office/officeart/2005/8/layout/venn2"/>
    <dgm:cxn modelId="{F7C08D8E-9FBA-40E1-A044-98C8CE53F9CC}" srcId="{07AE837D-C250-49CC-ACC3-B0C609C70DFB}" destId="{51940CB6-9EC6-4D4D-8929-9F60CC9423B4}" srcOrd="0" destOrd="0" parTransId="{3047CB09-2F83-4309-B41A-968C29934413}" sibTransId="{8A90B1C2-7F00-4D2B-853C-96CFC7E15584}"/>
    <dgm:cxn modelId="{6D4CE23B-9F89-48EA-B16F-A1997D207F8A}" type="presOf" srcId="{51940CB6-9EC6-4D4D-8929-9F60CC9423B4}" destId="{CAB06E38-997B-451D-A8F5-647761B50B85}" srcOrd="0" destOrd="0" presId="urn:microsoft.com/office/officeart/2005/8/layout/venn2"/>
    <dgm:cxn modelId="{062CE337-6331-47FB-831C-36475CF48E6A}" type="presOf" srcId="{07AE837D-C250-49CC-ACC3-B0C609C70DFB}" destId="{F9D349DA-EB13-4DCF-B4C6-FCEFA35833E9}" srcOrd="0" destOrd="0" presId="urn:microsoft.com/office/officeart/2005/8/layout/venn2"/>
    <dgm:cxn modelId="{0D1BDD51-F74F-4D01-B986-CA090A9D92E7}" type="presOf" srcId="{6247424C-2ABB-4F93-9C8F-7C3ED480497D}" destId="{C6DB55AE-41FA-4F5E-984C-B4F275D1B5EE}" srcOrd="1" destOrd="0" presId="urn:microsoft.com/office/officeart/2005/8/layout/venn2"/>
    <dgm:cxn modelId="{E0911378-52ED-42B3-BFB3-52AE9F44A683}" srcId="{07AE837D-C250-49CC-ACC3-B0C609C70DFB}" destId="{AEEDF05C-9C3D-444C-B975-2AC46640B4EF}" srcOrd="1" destOrd="0" parTransId="{DFA29E4B-DD11-4907-B65C-41D856EC6E7F}" sibTransId="{4456F622-8CB9-40C3-BB97-6FAE09665887}"/>
    <dgm:cxn modelId="{B729B3BB-0065-4699-A877-7AC6801C2589}" type="presOf" srcId="{AEEDF05C-9C3D-444C-B975-2AC46640B4EF}" destId="{E387FDB3-E175-4E17-95D3-7EA772399A0F}" srcOrd="1" destOrd="0" presId="urn:microsoft.com/office/officeart/2005/8/layout/venn2"/>
    <dgm:cxn modelId="{6C6D8EBC-9D1F-4D65-8481-8A3BE3CFFAB3}" srcId="{07AE837D-C250-49CC-ACC3-B0C609C70DFB}" destId="{6247424C-2ABB-4F93-9C8F-7C3ED480497D}" srcOrd="3" destOrd="0" parTransId="{68546441-09F4-4646-88C2-A9F42CA1C109}" sibTransId="{80564C19-BD8F-4C9F-8C59-3AEF5108212F}"/>
    <dgm:cxn modelId="{912A318B-3CBE-4E9F-AE5B-EA9D408BD8CD}" type="presOf" srcId="{AEEDF05C-9C3D-444C-B975-2AC46640B4EF}" destId="{DD962699-FFC5-44C9-8734-9188DD1F95D2}" srcOrd="0" destOrd="0" presId="urn:microsoft.com/office/officeart/2005/8/layout/venn2"/>
    <dgm:cxn modelId="{E7F0D531-B058-40FB-A45D-B74893CF9ABF}" type="presParOf" srcId="{F9D349DA-EB13-4DCF-B4C6-FCEFA35833E9}" destId="{786FEFE1-3D9A-4188-86ED-DAD38C1FEECD}" srcOrd="0" destOrd="0" presId="urn:microsoft.com/office/officeart/2005/8/layout/venn2"/>
    <dgm:cxn modelId="{C993D976-D551-46F8-A62B-D7AE2809A572}" type="presParOf" srcId="{786FEFE1-3D9A-4188-86ED-DAD38C1FEECD}" destId="{CAB06E38-997B-451D-A8F5-647761B50B85}" srcOrd="0" destOrd="0" presId="urn:microsoft.com/office/officeart/2005/8/layout/venn2"/>
    <dgm:cxn modelId="{E204E463-4178-417E-897F-AA37D61EF103}" type="presParOf" srcId="{786FEFE1-3D9A-4188-86ED-DAD38C1FEECD}" destId="{5D0397EE-0A03-4854-99D3-6E388C021531}" srcOrd="1" destOrd="0" presId="urn:microsoft.com/office/officeart/2005/8/layout/venn2"/>
    <dgm:cxn modelId="{7A5E4699-8383-4777-ACFD-57E005717DA8}" type="presParOf" srcId="{F9D349DA-EB13-4DCF-B4C6-FCEFA35833E9}" destId="{FFDFE1DF-B644-460C-862C-24090E37CE82}" srcOrd="1" destOrd="0" presId="urn:microsoft.com/office/officeart/2005/8/layout/venn2"/>
    <dgm:cxn modelId="{C00C6EC9-05E3-4A6F-B76D-A3186AA7ECAA}" type="presParOf" srcId="{FFDFE1DF-B644-460C-862C-24090E37CE82}" destId="{DD962699-FFC5-44C9-8734-9188DD1F95D2}" srcOrd="0" destOrd="0" presId="urn:microsoft.com/office/officeart/2005/8/layout/venn2"/>
    <dgm:cxn modelId="{43CF8D52-4EDD-44F4-97A5-A89B74CD1937}" type="presParOf" srcId="{FFDFE1DF-B644-460C-862C-24090E37CE82}" destId="{E387FDB3-E175-4E17-95D3-7EA772399A0F}" srcOrd="1" destOrd="0" presId="urn:microsoft.com/office/officeart/2005/8/layout/venn2"/>
    <dgm:cxn modelId="{D71085DE-48DF-414A-BC58-5D6A3746D617}" type="presParOf" srcId="{F9D349DA-EB13-4DCF-B4C6-FCEFA35833E9}" destId="{38CE5736-0678-4F30-A80C-5221D5160930}" srcOrd="2" destOrd="0" presId="urn:microsoft.com/office/officeart/2005/8/layout/venn2"/>
    <dgm:cxn modelId="{072E6C2E-2346-47EB-B457-3EE075032587}" type="presParOf" srcId="{38CE5736-0678-4F30-A80C-5221D5160930}" destId="{E65B4AE7-9EC2-4FD1-BF6E-AD5E49CF2D0E}" srcOrd="0" destOrd="0" presId="urn:microsoft.com/office/officeart/2005/8/layout/venn2"/>
    <dgm:cxn modelId="{85ADA48A-FAB9-4399-B06F-17F4F62C70D0}" type="presParOf" srcId="{38CE5736-0678-4F30-A80C-5221D5160930}" destId="{8294F551-7C64-4774-A10A-17290E403F1D}" srcOrd="1" destOrd="0" presId="urn:microsoft.com/office/officeart/2005/8/layout/venn2"/>
    <dgm:cxn modelId="{955672CB-1B4D-4290-AE56-C1E6E757A607}" type="presParOf" srcId="{F9D349DA-EB13-4DCF-B4C6-FCEFA35833E9}" destId="{3278667A-F8E8-4062-A2FD-7899B2600543}" srcOrd="3" destOrd="0" presId="urn:microsoft.com/office/officeart/2005/8/layout/venn2"/>
    <dgm:cxn modelId="{C670A1BC-5C1E-49A6-B6DC-C022CBBADA11}" type="presParOf" srcId="{3278667A-F8E8-4062-A2FD-7899B2600543}" destId="{42B5398D-5614-444F-B65C-5F9F6CD98A5B}" srcOrd="0" destOrd="0" presId="urn:microsoft.com/office/officeart/2005/8/layout/venn2"/>
    <dgm:cxn modelId="{46773824-9CFE-4AD9-B099-0049891CB6AD}" type="presParOf" srcId="{3278667A-F8E8-4062-A2FD-7899B2600543}" destId="{C6DB55AE-41FA-4F5E-984C-B4F275D1B5EE}" srcOrd="1" destOrd="0" presId="urn:microsoft.com/office/officeart/2005/8/layout/venn2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F52521-5CD4-476F-85FC-2BA2B8912F98}">
      <dsp:nvSpPr>
        <dsp:cNvPr id="0" name=""/>
        <dsp:cNvSpPr/>
      </dsp:nvSpPr>
      <dsp:spPr>
        <a:xfrm>
          <a:off x="4457700" y="1597998"/>
          <a:ext cx="3422163" cy="395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976"/>
              </a:lnTo>
              <a:lnTo>
                <a:pt x="3422163" y="197976"/>
              </a:lnTo>
              <a:lnTo>
                <a:pt x="3422163" y="3959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146DE-D958-400A-B665-853852F9BF4B}">
      <dsp:nvSpPr>
        <dsp:cNvPr id="0" name=""/>
        <dsp:cNvSpPr/>
      </dsp:nvSpPr>
      <dsp:spPr>
        <a:xfrm>
          <a:off x="4457700" y="1597998"/>
          <a:ext cx="1049642" cy="395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976"/>
              </a:lnTo>
              <a:lnTo>
                <a:pt x="1049642" y="197976"/>
              </a:lnTo>
              <a:lnTo>
                <a:pt x="1049642" y="3959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CFDAC-6CCA-4DEE-86FC-85AF6DD7BE5E}">
      <dsp:nvSpPr>
        <dsp:cNvPr id="0" name=""/>
        <dsp:cNvSpPr/>
      </dsp:nvSpPr>
      <dsp:spPr>
        <a:xfrm>
          <a:off x="3225900" y="1597998"/>
          <a:ext cx="1231799" cy="395952"/>
        </a:xfrm>
        <a:custGeom>
          <a:avLst/>
          <a:gdLst/>
          <a:ahLst/>
          <a:cxnLst/>
          <a:rect l="0" t="0" r="0" b="0"/>
          <a:pathLst>
            <a:path>
              <a:moveTo>
                <a:pt x="1231799" y="0"/>
              </a:moveTo>
              <a:lnTo>
                <a:pt x="1231799" y="197976"/>
              </a:lnTo>
              <a:lnTo>
                <a:pt x="0" y="197976"/>
              </a:lnTo>
              <a:lnTo>
                <a:pt x="0" y="3959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49F89-E811-4E6F-A5B2-69615694AF4A}">
      <dsp:nvSpPr>
        <dsp:cNvPr id="0" name=""/>
        <dsp:cNvSpPr/>
      </dsp:nvSpPr>
      <dsp:spPr>
        <a:xfrm>
          <a:off x="944457" y="1597998"/>
          <a:ext cx="3513242" cy="395952"/>
        </a:xfrm>
        <a:custGeom>
          <a:avLst/>
          <a:gdLst/>
          <a:ahLst/>
          <a:cxnLst/>
          <a:rect l="0" t="0" r="0" b="0"/>
          <a:pathLst>
            <a:path>
              <a:moveTo>
                <a:pt x="3513242" y="0"/>
              </a:moveTo>
              <a:lnTo>
                <a:pt x="3513242" y="197976"/>
              </a:lnTo>
              <a:lnTo>
                <a:pt x="0" y="197976"/>
              </a:lnTo>
              <a:lnTo>
                <a:pt x="0" y="3959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153E0-E266-4218-953F-03DA2C2B93EA}">
      <dsp:nvSpPr>
        <dsp:cNvPr id="0" name=""/>
        <dsp:cNvSpPr/>
      </dsp:nvSpPr>
      <dsp:spPr>
        <a:xfrm>
          <a:off x="1077573" y="539475"/>
          <a:ext cx="6760253" cy="1058523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latin typeface="NikoshBAN" pitchFamily="2" charset="0"/>
              <a:cs typeface="NikoshBAN" pitchFamily="2" charset="0"/>
            </a:rPr>
            <a:t>আমিষ</a:t>
          </a:r>
          <a:r>
            <a:rPr lang="en-US" sz="4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400" kern="1200" dirty="0" err="1" smtClean="0">
              <a:latin typeface="NikoshBAN" pitchFamily="2" charset="0"/>
              <a:cs typeface="NikoshBAN" pitchFamily="2" charset="0"/>
            </a:rPr>
            <a:t>জাতীয়</a:t>
          </a:r>
          <a:r>
            <a:rPr lang="en-US" sz="4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400" kern="1200" dirty="0" err="1" smtClean="0">
              <a:latin typeface="NikoshBAN" pitchFamily="2" charset="0"/>
              <a:cs typeface="NikoshBAN" pitchFamily="2" charset="0"/>
            </a:rPr>
            <a:t>খাদ্যের</a:t>
          </a:r>
          <a:r>
            <a:rPr lang="en-US" sz="4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400" kern="1200" dirty="0" err="1" smtClean="0">
              <a:latin typeface="NikoshBAN" pitchFamily="2" charset="0"/>
              <a:cs typeface="NikoshBAN" pitchFamily="2" charset="0"/>
            </a:rPr>
            <a:t>মৌলিক</a:t>
          </a:r>
          <a:r>
            <a:rPr lang="en-US" sz="44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400" kern="1200" dirty="0" err="1" smtClean="0">
              <a:latin typeface="NikoshBAN" pitchFamily="2" charset="0"/>
              <a:cs typeface="NikoshBAN" pitchFamily="2" charset="0"/>
            </a:rPr>
            <a:t>উপাদান</a:t>
          </a:r>
          <a:endParaRPr lang="en-US" sz="4400" kern="1200" dirty="0">
            <a:latin typeface="NikoshBAN" pitchFamily="2" charset="0"/>
            <a:cs typeface="NikoshBAN" pitchFamily="2" charset="0"/>
          </a:endParaRPr>
        </a:p>
      </dsp:txBody>
      <dsp:txXfrm>
        <a:off x="1129246" y="591148"/>
        <a:ext cx="6656907" cy="955177"/>
      </dsp:txXfrm>
    </dsp:sp>
    <dsp:sp modelId="{024BBD43-EE87-4BC0-82C7-292BECE2D50B}">
      <dsp:nvSpPr>
        <dsp:cNvPr id="0" name=""/>
        <dsp:cNvSpPr/>
      </dsp:nvSpPr>
      <dsp:spPr>
        <a:xfrm>
          <a:off x="1713" y="1993951"/>
          <a:ext cx="1885489" cy="942744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>
              <a:latin typeface="NikoshBAN" pitchFamily="2" charset="0"/>
              <a:cs typeface="NikoshBAN" pitchFamily="2" charset="0"/>
            </a:rPr>
            <a:t>কার্বন</a:t>
          </a:r>
          <a:endParaRPr lang="en-US" sz="2900" kern="1200" dirty="0"/>
        </a:p>
      </dsp:txBody>
      <dsp:txXfrm>
        <a:off x="277836" y="2132013"/>
        <a:ext cx="1333243" cy="666620"/>
      </dsp:txXfrm>
    </dsp:sp>
    <dsp:sp modelId="{A8393A84-C346-4FB0-9DAA-72E8A8FFF5E9}">
      <dsp:nvSpPr>
        <dsp:cNvPr id="0" name=""/>
        <dsp:cNvSpPr/>
      </dsp:nvSpPr>
      <dsp:spPr>
        <a:xfrm>
          <a:off x="2283155" y="1993951"/>
          <a:ext cx="1885489" cy="942744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sz="2900" kern="1200" dirty="0" smtClean="0">
              <a:latin typeface="NikoshBAN" pitchFamily="2" charset="0"/>
              <a:cs typeface="NikoshBAN" pitchFamily="2" charset="0"/>
            </a:rPr>
            <a:t>হাই</a:t>
          </a:r>
          <a:r>
            <a:rPr lang="en-US" sz="2900" kern="1200" dirty="0" err="1" smtClean="0">
              <a:latin typeface="NikoshBAN" pitchFamily="2" charset="0"/>
              <a:cs typeface="NikoshBAN" pitchFamily="2" charset="0"/>
            </a:rPr>
            <a:t>ড্রো</a:t>
          </a:r>
          <a:r>
            <a:rPr lang="bn-BD" sz="2900" kern="1200" dirty="0" smtClean="0">
              <a:latin typeface="NikoshBAN" pitchFamily="2" charset="0"/>
              <a:cs typeface="NikoshBAN" pitchFamily="2" charset="0"/>
            </a:rPr>
            <a:t>জেন</a:t>
          </a:r>
          <a:endParaRPr lang="en-US" sz="2900" kern="1200" dirty="0" smtClean="0"/>
        </a:p>
      </dsp:txBody>
      <dsp:txXfrm>
        <a:off x="2559278" y="2132013"/>
        <a:ext cx="1333243" cy="666620"/>
      </dsp:txXfrm>
    </dsp:sp>
    <dsp:sp modelId="{7371BF65-FD0D-4DC8-B0A5-856C8A66C446}">
      <dsp:nvSpPr>
        <dsp:cNvPr id="0" name=""/>
        <dsp:cNvSpPr/>
      </dsp:nvSpPr>
      <dsp:spPr>
        <a:xfrm>
          <a:off x="4564597" y="1993951"/>
          <a:ext cx="1885489" cy="942744"/>
        </a:xfrm>
        <a:prstGeom prst="ellipse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>
              <a:latin typeface="NikoshBAN" pitchFamily="2" charset="0"/>
              <a:cs typeface="NikoshBAN" pitchFamily="2" charset="0"/>
            </a:rPr>
            <a:t>অক্সিজেন</a:t>
          </a:r>
          <a:endParaRPr lang="en-US" sz="2900" kern="1200" dirty="0"/>
        </a:p>
      </dsp:txBody>
      <dsp:txXfrm>
        <a:off x="4840720" y="2132013"/>
        <a:ext cx="1333243" cy="666620"/>
      </dsp:txXfrm>
    </dsp:sp>
    <dsp:sp modelId="{10C16573-6B50-4B77-ABC2-1F6B1666335E}">
      <dsp:nvSpPr>
        <dsp:cNvPr id="0" name=""/>
        <dsp:cNvSpPr/>
      </dsp:nvSpPr>
      <dsp:spPr>
        <a:xfrm>
          <a:off x="6846040" y="1993951"/>
          <a:ext cx="2067646" cy="942744"/>
        </a:xfrm>
        <a:prstGeom prst="ellips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sz="2900" kern="1200" dirty="0" smtClean="0">
              <a:latin typeface="NikoshBAN" pitchFamily="2" charset="0"/>
              <a:cs typeface="NikoshBAN" pitchFamily="2" charset="0"/>
            </a:rPr>
            <a:t>নাইট্রোজেন</a:t>
          </a:r>
          <a:endParaRPr lang="en-US" sz="2900" kern="1200" dirty="0" smtClean="0"/>
        </a:p>
      </dsp:txBody>
      <dsp:txXfrm>
        <a:off x="7148840" y="2132013"/>
        <a:ext cx="1462046" cy="6666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146DE-D958-400A-B665-853852F9BF4B}">
      <dsp:nvSpPr>
        <dsp:cNvPr id="0" name=""/>
        <dsp:cNvSpPr/>
      </dsp:nvSpPr>
      <dsp:spPr>
        <a:xfrm>
          <a:off x="4343400" y="2640760"/>
          <a:ext cx="2928640" cy="508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138"/>
              </a:lnTo>
              <a:lnTo>
                <a:pt x="2928640" y="254138"/>
              </a:lnTo>
              <a:lnTo>
                <a:pt x="2928640" y="508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CFDAC-6CCA-4DEE-86FC-85AF6DD7BE5E}">
      <dsp:nvSpPr>
        <dsp:cNvPr id="0" name=""/>
        <dsp:cNvSpPr/>
      </dsp:nvSpPr>
      <dsp:spPr>
        <a:xfrm>
          <a:off x="4297680" y="2640760"/>
          <a:ext cx="91440" cy="5082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49F89-E811-4E6F-A5B2-69615694AF4A}">
      <dsp:nvSpPr>
        <dsp:cNvPr id="0" name=""/>
        <dsp:cNvSpPr/>
      </dsp:nvSpPr>
      <dsp:spPr>
        <a:xfrm>
          <a:off x="1414759" y="2640760"/>
          <a:ext cx="2928640" cy="508276"/>
        </a:xfrm>
        <a:custGeom>
          <a:avLst/>
          <a:gdLst/>
          <a:ahLst/>
          <a:cxnLst/>
          <a:rect l="0" t="0" r="0" b="0"/>
          <a:pathLst>
            <a:path>
              <a:moveTo>
                <a:pt x="2928640" y="0"/>
              </a:moveTo>
              <a:lnTo>
                <a:pt x="2928640" y="254138"/>
              </a:lnTo>
              <a:lnTo>
                <a:pt x="0" y="254138"/>
              </a:lnTo>
              <a:lnTo>
                <a:pt x="0" y="5082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153E0-E266-4218-953F-03DA2C2B93EA}">
      <dsp:nvSpPr>
        <dsp:cNvPr id="0" name=""/>
        <dsp:cNvSpPr/>
      </dsp:nvSpPr>
      <dsp:spPr>
        <a:xfrm>
          <a:off x="4401" y="533398"/>
          <a:ext cx="8677996" cy="2107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400" kern="1200" dirty="0" smtClean="0">
              <a:latin typeface="NikoshBAN" pitchFamily="2" charset="0"/>
              <a:cs typeface="NikoshBAN" pitchFamily="2" charset="0"/>
            </a:rPr>
            <a:t>আমিষের  দৈনন্দিন  চাহিদা</a:t>
          </a:r>
          <a:endParaRPr lang="en-US" sz="5400" kern="1200" dirty="0"/>
        </a:p>
      </dsp:txBody>
      <dsp:txXfrm>
        <a:off x="107274" y="636271"/>
        <a:ext cx="8472250" cy="1901616"/>
      </dsp:txXfrm>
    </dsp:sp>
    <dsp:sp modelId="{024BBD43-EE87-4BC0-82C7-292BECE2D50B}">
      <dsp:nvSpPr>
        <dsp:cNvPr id="0" name=""/>
        <dsp:cNvSpPr/>
      </dsp:nvSpPr>
      <dsp:spPr>
        <a:xfrm>
          <a:off x="204577" y="3149037"/>
          <a:ext cx="2420363" cy="2177068"/>
        </a:xfrm>
        <a:prstGeom prst="parallelogram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৬০ </a:t>
          </a:r>
          <a:r>
            <a:rPr lang="en-US" sz="4000" kern="1200" dirty="0" err="1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গ্রাম</a:t>
          </a:r>
          <a:endParaRPr lang="en-US" sz="4000" kern="1200" dirty="0">
            <a:solidFill>
              <a:srgbClr val="FFFF00"/>
            </a:solidFill>
          </a:endParaRPr>
        </a:p>
      </dsp:txBody>
      <dsp:txXfrm>
        <a:off x="633052" y="3534442"/>
        <a:ext cx="1563413" cy="1406258"/>
      </dsp:txXfrm>
    </dsp:sp>
    <dsp:sp modelId="{A8393A84-C346-4FB0-9DAA-72E8A8FFF5E9}">
      <dsp:nvSpPr>
        <dsp:cNvPr id="0" name=""/>
        <dsp:cNvSpPr/>
      </dsp:nvSpPr>
      <dsp:spPr>
        <a:xfrm>
          <a:off x="3133218" y="3149037"/>
          <a:ext cx="2420363" cy="2245359"/>
        </a:xfrm>
        <a:prstGeom prst="parallelogram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4000" kern="1200" dirty="0" smtClean="0">
              <a:solidFill>
                <a:srgbClr val="FFFF00"/>
              </a:solidFill>
            </a:rPr>
            <a:t>৫৫গ্রাম</a:t>
          </a:r>
        </a:p>
      </dsp:txBody>
      <dsp:txXfrm>
        <a:off x="3568806" y="3553130"/>
        <a:ext cx="1549187" cy="1437173"/>
      </dsp:txXfrm>
    </dsp:sp>
    <dsp:sp modelId="{7371BF65-FD0D-4DC8-B0A5-856C8A66C446}">
      <dsp:nvSpPr>
        <dsp:cNvPr id="0" name=""/>
        <dsp:cNvSpPr/>
      </dsp:nvSpPr>
      <dsp:spPr>
        <a:xfrm>
          <a:off x="6061858" y="3149037"/>
          <a:ext cx="2420363" cy="2261164"/>
        </a:xfrm>
        <a:prstGeom prst="parallelogram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৪০গ্রাম</a:t>
          </a:r>
          <a:endParaRPr lang="en-US" sz="4000" kern="1200" dirty="0">
            <a:solidFill>
              <a:srgbClr val="FFFF00"/>
            </a:solidFill>
          </a:endParaRPr>
        </a:p>
      </dsp:txBody>
      <dsp:txXfrm>
        <a:off x="6499093" y="3557513"/>
        <a:ext cx="1545893" cy="14442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B06E38-997B-451D-A8F5-647761B50B85}">
      <dsp:nvSpPr>
        <dsp:cNvPr id="0" name=""/>
        <dsp:cNvSpPr/>
      </dsp:nvSpPr>
      <dsp:spPr>
        <a:xfrm>
          <a:off x="1104899" y="0"/>
          <a:ext cx="6629400" cy="662940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625856" rIns="625856" bIns="625856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8800" kern="1200" dirty="0" smtClean="0">
              <a:solidFill>
                <a:schemeClr val="tx1"/>
              </a:solidFill>
              <a:latin typeface="NikoshLightBAN" pitchFamily="2" charset="0"/>
              <a:cs typeface="NikoshLightBAN" pitchFamily="2" charset="0"/>
            </a:rPr>
            <a:t>ধ</a:t>
          </a:r>
          <a:endParaRPr lang="en-US" sz="8800" kern="1200" dirty="0">
            <a:solidFill>
              <a:schemeClr val="tx1"/>
            </a:solidFill>
            <a:latin typeface="NikoshLightBAN" pitchFamily="2" charset="0"/>
            <a:cs typeface="NikoshLightBAN" pitchFamily="2" charset="0"/>
          </a:endParaRPr>
        </a:p>
      </dsp:txBody>
      <dsp:txXfrm>
        <a:off x="3492809" y="331469"/>
        <a:ext cx="1853580" cy="994410"/>
      </dsp:txXfrm>
    </dsp:sp>
    <dsp:sp modelId="{DD962699-FFC5-44C9-8734-9188DD1F95D2}">
      <dsp:nvSpPr>
        <dsp:cNvPr id="0" name=""/>
        <dsp:cNvSpPr/>
      </dsp:nvSpPr>
      <dsp:spPr>
        <a:xfrm>
          <a:off x="1767839" y="1325879"/>
          <a:ext cx="5303520" cy="5303520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625856" rIns="625856" bIns="625856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8800" kern="1200" dirty="0" smtClean="0">
              <a:solidFill>
                <a:srgbClr val="00B0F0"/>
              </a:solidFill>
              <a:latin typeface="NikoshLightBAN" pitchFamily="2" charset="0"/>
              <a:cs typeface="NikoshLightBAN" pitchFamily="2" charset="0"/>
            </a:rPr>
            <a:t>ন্য</a:t>
          </a:r>
          <a:endParaRPr lang="en-US" sz="8800" kern="1200" dirty="0">
            <a:solidFill>
              <a:srgbClr val="00B0F0"/>
            </a:solidFill>
            <a:latin typeface="NikoshLightBAN" pitchFamily="2" charset="0"/>
            <a:cs typeface="NikoshLightBAN" pitchFamily="2" charset="0"/>
          </a:endParaRPr>
        </a:p>
      </dsp:txBody>
      <dsp:txXfrm>
        <a:off x="3492809" y="1644091"/>
        <a:ext cx="1853580" cy="954633"/>
      </dsp:txXfrm>
    </dsp:sp>
    <dsp:sp modelId="{E65B4AE7-9EC2-4FD1-BF6E-AD5E49CF2D0E}">
      <dsp:nvSpPr>
        <dsp:cNvPr id="0" name=""/>
        <dsp:cNvSpPr/>
      </dsp:nvSpPr>
      <dsp:spPr>
        <a:xfrm>
          <a:off x="2430779" y="2651759"/>
          <a:ext cx="3977640" cy="3977640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625856" rIns="625856" bIns="625856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8800" kern="1200" dirty="0" smtClean="0">
              <a:solidFill>
                <a:srgbClr val="FFC000"/>
              </a:solidFill>
              <a:latin typeface="NikoshLightBAN" pitchFamily="2" charset="0"/>
              <a:cs typeface="NikoshLightBAN" pitchFamily="2" charset="0"/>
            </a:rPr>
            <a:t>বা</a:t>
          </a:r>
          <a:endParaRPr lang="en-US" sz="8800" kern="1200" dirty="0">
            <a:solidFill>
              <a:srgbClr val="FFC000"/>
            </a:solidFill>
            <a:latin typeface="NikoshLightBAN" pitchFamily="2" charset="0"/>
            <a:cs typeface="NikoshLightBAN" pitchFamily="2" charset="0"/>
          </a:endParaRPr>
        </a:p>
      </dsp:txBody>
      <dsp:txXfrm>
        <a:off x="3492809" y="2950082"/>
        <a:ext cx="1853580" cy="894969"/>
      </dsp:txXfrm>
    </dsp:sp>
    <dsp:sp modelId="{42B5398D-5614-444F-B65C-5F9F6CD98A5B}">
      <dsp:nvSpPr>
        <dsp:cNvPr id="0" name=""/>
        <dsp:cNvSpPr/>
      </dsp:nvSpPr>
      <dsp:spPr>
        <a:xfrm>
          <a:off x="3093720" y="3977640"/>
          <a:ext cx="2651760" cy="2651760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856" tIns="625856" rIns="625856" bIns="625856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8800" kern="1200" dirty="0" smtClean="0">
              <a:solidFill>
                <a:schemeClr val="bg1"/>
              </a:solidFill>
              <a:latin typeface="NikoshLightBAN" pitchFamily="2" charset="0"/>
              <a:cs typeface="NikoshLightBAN" pitchFamily="2" charset="0"/>
            </a:rPr>
            <a:t>দ</a:t>
          </a:r>
          <a:endParaRPr lang="en-US" sz="8800" kern="1200" dirty="0">
            <a:solidFill>
              <a:schemeClr val="bg1"/>
            </a:solidFill>
            <a:latin typeface="NikoshLightBAN" pitchFamily="2" charset="0"/>
            <a:cs typeface="NikoshLightBAN" pitchFamily="2" charset="0"/>
          </a:endParaRPr>
        </a:p>
      </dsp:txBody>
      <dsp:txXfrm>
        <a:off x="3482061" y="4640580"/>
        <a:ext cx="1875077" cy="1325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83B8C-3D9F-42E1-8EFE-AD9083B8B296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57CBF-0067-480C-B3ED-D92AB8D5E0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09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7.jpeg"/><Relationship Id="rId7" Type="http://schemas.openxmlformats.org/officeDocument/2006/relationships/diagramLayout" Target="../diagrams/layou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9.jpeg"/><Relationship Id="rId10" Type="http://schemas.microsoft.com/office/2007/relationships/diagramDrawing" Target="../diagrams/drawing1.xml"/><Relationship Id="rId4" Type="http://schemas.openxmlformats.org/officeDocument/2006/relationships/image" Target="../media/image8.jpeg"/><Relationship Id="rId9" Type="http://schemas.openxmlformats.org/officeDocument/2006/relationships/diagramColors" Target="../diagrams/colors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801511_593460727427361_530405758043398241_n.jpg"/>
          <p:cNvPicPr>
            <a:picLocks noChangeAspect="1"/>
          </p:cNvPicPr>
          <p:nvPr/>
        </p:nvPicPr>
        <p:blipFill>
          <a:blip r:embed="rId2"/>
          <a:srcRect l="1667" t="21250" r="7500" b="15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01598" y="0"/>
            <a:ext cx="3632202" cy="1143000"/>
          </a:xfrm>
          <a:prstGeom prst="rect">
            <a:avLst/>
          </a:prstGeom>
          <a:solidFill>
            <a:srgbClr val="92D050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s-IN" sz="9600" b="1" kern="10" dirty="0">
                <a:ln w="12700">
                  <a:solidFill>
                    <a:srgbClr val="00206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>
                        <a:alpha val="50000"/>
                      </a:srgbClr>
                    </a:gs>
                    <a:gs pos="100000">
                      <a:srgbClr val="FF99FF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NikoshBAN"/>
                <a:cs typeface="NikoshBAN"/>
              </a:rPr>
              <a:t>স্বাগতম</a:t>
            </a:r>
            <a:endParaRPr lang="en-US" sz="9600" b="1" kern="10" dirty="0">
              <a:ln w="12700">
                <a:solidFill>
                  <a:srgbClr val="00206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FF">
                      <a:alpha val="50000"/>
                    </a:srgbClr>
                  </a:gs>
                  <a:gs pos="100000">
                    <a:srgbClr val="FF99FF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9999FF"/>
                </a:outerShdw>
              </a:effectLst>
              <a:latin typeface="NikoshBAN"/>
              <a:cs typeface="NikoshBAN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jqhu4vz-290x2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878" y="2320925"/>
            <a:ext cx="4592320" cy="18252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images-০২.jpg"/>
          <p:cNvPicPr>
            <a:picLocks noChangeAspect="1"/>
          </p:cNvPicPr>
          <p:nvPr/>
        </p:nvPicPr>
        <p:blipFill>
          <a:blip r:embed="rId3"/>
          <a:srcRect l="22642"/>
          <a:stretch>
            <a:fillRect/>
          </a:stretch>
        </p:blipFill>
        <p:spPr>
          <a:xfrm>
            <a:off x="228600" y="762000"/>
            <a:ext cx="3946525" cy="2608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images-০৩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429000"/>
            <a:ext cx="3946525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images-০৪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8635" y="762000"/>
            <a:ext cx="4520565" cy="15335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05878" y="4216400"/>
            <a:ext cx="4592320" cy="18002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0" y="29028"/>
            <a:ext cx="9144000" cy="707886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4000" dirty="0"/>
          </a:p>
        </p:txBody>
      </p:sp>
      <p:sp>
        <p:nvSpPr>
          <p:cNvPr id="11" name="Up Arrow Callout 10"/>
          <p:cNvSpPr/>
          <p:nvPr/>
        </p:nvSpPr>
        <p:spPr>
          <a:xfrm>
            <a:off x="1600200" y="5791200"/>
            <a:ext cx="5486400" cy="9906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5325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 প্রকার আমিষ জাতীয়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খাদ্যের উৎস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কর্মপত্র-২ (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কাজ)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0" y="899886"/>
            <a:ext cx="15240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৫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533400" y="2362200"/>
            <a:ext cx="7924800" cy="3886200"/>
            <a:chOff x="914400" y="2133600"/>
            <a:chExt cx="7162800" cy="3505200"/>
          </a:xfrm>
        </p:grpSpPr>
        <p:sp>
          <p:nvSpPr>
            <p:cNvPr id="8" name="Horizontal Scroll 7"/>
            <p:cNvSpPr/>
            <p:nvPr/>
          </p:nvSpPr>
          <p:spPr>
            <a:xfrm>
              <a:off x="914400" y="2133600"/>
              <a:ext cx="7162800" cy="3505200"/>
            </a:xfrm>
            <a:prstGeom prst="horizontalScroll">
              <a:avLst>
                <a:gd name="adj" fmla="val 15488"/>
              </a:avLst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524000" y="3046274"/>
              <a:ext cx="6400800" cy="1582333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bn-BD" sz="5400" dirty="0" smtClean="0">
                  <a:latin typeface="NikoshBAN" pitchFamily="2" charset="0"/>
                  <a:cs typeface="NikoshBAN" pitchFamily="2" charset="0"/>
                </a:rPr>
                <a:t>আমিষ জাতীয় খাদ্যের উৎস</a:t>
              </a:r>
              <a:r>
                <a:rPr lang="en-US" sz="5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5400" dirty="0" smtClean="0">
                  <a:latin typeface="NikoshBAN" pitchFamily="2" charset="0"/>
                  <a:cs typeface="NikoshBAN" pitchFamily="2" charset="0"/>
                </a:rPr>
                <a:t>গুলো</a:t>
              </a:r>
              <a:r>
                <a:rPr lang="en-US" sz="5400" dirty="0" smtClean="0">
                  <a:latin typeface="NikoshBAN" pitchFamily="2" charset="0"/>
                  <a:cs typeface="NikoshBAN" pitchFamily="2" charset="0"/>
                </a:rPr>
                <a:t>র</a:t>
              </a:r>
              <a:r>
                <a:rPr lang="bn-BD" sz="5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 smtClean="0">
                  <a:latin typeface="NikoshBAN" pitchFamily="2" charset="0"/>
                  <a:cs typeface="NikoshBAN" pitchFamily="2" charset="0"/>
                </a:rPr>
                <a:t>তালিকা</a:t>
              </a:r>
              <a:r>
                <a:rPr lang="en-US" sz="5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 smtClean="0">
                  <a:latin typeface="NikoshBAN" pitchFamily="2" charset="0"/>
                  <a:cs typeface="NikoshBAN" pitchFamily="2" charset="0"/>
                </a:rPr>
                <a:t>তৈরী</a:t>
              </a:r>
              <a:r>
                <a:rPr lang="en-US" sz="5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 smtClean="0">
                  <a:latin typeface="NikoshBAN" pitchFamily="2" charset="0"/>
                  <a:cs typeface="NikoshBAN" pitchFamily="2" charset="0"/>
                </a:rPr>
                <a:t>কর</a:t>
              </a:r>
              <a:r>
                <a:rPr lang="en-US" sz="5400" dirty="0" smtClean="0">
                  <a:latin typeface="NikoshBAN" pitchFamily="2" charset="0"/>
                  <a:cs typeface="NikoshBAN" pitchFamily="2" charset="0"/>
                </a:rPr>
                <a:t>।</a:t>
              </a:r>
              <a:r>
                <a:rPr lang="bn-BD" sz="54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bn-BD" sz="3600" dirty="0" smtClean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3581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</a:t>
            </a:r>
          </a:p>
          <a:p>
            <a:pPr>
              <a:buNone/>
            </a:pP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দু্</a:t>
            </a:r>
            <a:r>
              <a:rPr lang="bn-BD" sz="4000" b="1" u="sng" dirty="0" smtClean="0">
                <a:latin typeface="NikoshBAN" pitchFamily="2" charset="0"/>
                <a:cs typeface="NikoshBAN" pitchFamily="2" charset="0"/>
              </a:rPr>
              <a:t>ই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	ক)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প্রাণিজ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খ)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আমিষ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স্বরুপ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pPr>
              <a:buNone/>
            </a:pP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প্রাণিজ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মাংশ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ডিম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ডাল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চিনাবাদাম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চাল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শিমের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বীচি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9028"/>
            <a:ext cx="9144000" cy="92333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ভিডিওটি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5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 17"/>
          <p:cNvGraphicFramePr/>
          <p:nvPr/>
        </p:nvGraphicFramePr>
        <p:xfrm>
          <a:off x="272142" y="304800"/>
          <a:ext cx="86868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25A153E0-E266-4218-953F-03DA2C2B9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>
                                            <p:graphicEl>
                                              <a:dgm id="{25A153E0-E266-4218-953F-03DA2C2B93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6D649F89-E811-4E6F-A5B2-69615694AF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>
                                            <p:graphicEl>
                                              <a:dgm id="{6D649F89-E811-4E6F-A5B2-69615694AF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024BBD43-EE87-4BC0-82C7-292BECE2D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">
                                            <p:graphicEl>
                                              <a:dgm id="{024BBD43-EE87-4BC0-82C7-292BECE2D5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0C4CFDAC-6CCA-4DEE-86FC-85AF6DD7BE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8">
                                            <p:graphicEl>
                                              <a:dgm id="{0C4CFDAC-6CCA-4DEE-86FC-85AF6DD7BE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A8393A84-C346-4FB0-9DAA-72E8A8FFF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">
                                            <p:graphicEl>
                                              <a:dgm id="{A8393A84-C346-4FB0-9DAA-72E8A8FFF5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F73146DE-D958-400A-B665-853852F9B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8">
                                            <p:graphicEl>
                                              <a:dgm id="{F73146DE-D958-400A-B665-853852F9BF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dgm id="{7371BF65-FD0D-4DC8-B0A5-856C8A66C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8">
                                            <p:graphicEl>
                                              <a:dgm id="{7371BF65-FD0D-4DC8-B0A5-856C8A66C4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144"/>
            <a:ext cx="91440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5400" dirty="0"/>
          </a:p>
        </p:txBody>
      </p:sp>
      <p:pic>
        <p:nvPicPr>
          <p:cNvPr id="3" name="Picture 3" descr="C:\Documents and Settings\USER\Desktop\somalia-sick-children-2011-3-11-7-11-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677815"/>
            <a:ext cx="4419600" cy="2245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images-০৪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70" y="990600"/>
            <a:ext cx="4267200" cy="50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2071972" y="6019800"/>
            <a:ext cx="4802918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আমিষের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জনিত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লক্ষণ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2_3510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1066800"/>
            <a:ext cx="4391025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কর্মপত্র-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৩</a:t>
            </a:r>
            <a:r>
              <a:rPr kumimoji="0" lang="bn-BD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(দলীয় কাজ)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43800" y="899886"/>
            <a:ext cx="1600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৬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dirty="0"/>
          </a:p>
        </p:txBody>
      </p:sp>
      <p:sp>
        <p:nvSpPr>
          <p:cNvPr id="4" name="Vertical Scroll 3"/>
          <p:cNvSpPr/>
          <p:nvPr/>
        </p:nvSpPr>
        <p:spPr>
          <a:xfrm>
            <a:off x="1981200" y="1752600"/>
            <a:ext cx="4343400" cy="4724400"/>
          </a:xfrm>
          <a:prstGeom prst="verticalScroll">
            <a:avLst>
              <a:gd name="adj" fmla="val 1784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819400" y="3015025"/>
            <a:ext cx="2667000" cy="2623775"/>
            <a:chOff x="2667000" y="3135026"/>
            <a:chExt cx="2895600" cy="2465629"/>
          </a:xfrm>
        </p:grpSpPr>
        <p:sp>
          <p:nvSpPr>
            <p:cNvPr id="6" name="Rectangle 5"/>
            <p:cNvSpPr/>
            <p:nvPr/>
          </p:nvSpPr>
          <p:spPr>
            <a:xfrm>
              <a:off x="2819400" y="3135026"/>
              <a:ext cx="2586607" cy="707887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none">
              <a:spAutoFit/>
            </a:bodyPr>
            <a:lstStyle/>
            <a:p>
              <a:pPr marL="548640" indent="-411480" algn="ctr">
                <a:buClr>
                  <a:schemeClr val="tx1">
                    <a:shade val="95000"/>
                  </a:schemeClr>
                </a:buClr>
                <a:buNone/>
                <a:defRPr/>
              </a:pP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আ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মিষের কাজ</a:t>
              </a:r>
              <a:endParaRPr lang="en-US" sz="4000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658700" y="3733800"/>
              <a:ext cx="608500" cy="707886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none">
              <a:spAutoFit/>
            </a:bodyPr>
            <a:lstStyle/>
            <a:p>
              <a:pPr marL="548640" indent="-411480" algn="ctr">
                <a:buClr>
                  <a:schemeClr val="tx1">
                    <a:shade val="95000"/>
                  </a:schemeClr>
                </a:buClr>
                <a:buNone/>
                <a:defRPr/>
              </a:pP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ও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667000" y="4400325"/>
              <a:ext cx="2895600" cy="1200330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অভাব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 জনিত লক্ষণ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উল্লেখ কর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en-US" sz="3600" dirty="0"/>
            </a:p>
          </p:txBody>
        </p:sp>
      </p:grp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48640" indent="-41148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bn-BD" sz="4000" b="1" u="sng" dirty="0" smtClean="0">
                <a:latin typeface="NikoshBAN" pitchFamily="2" charset="0"/>
                <a:cs typeface="NikoshBAN" pitchFamily="2" charset="0"/>
              </a:rPr>
              <a:t>মিষের কাজ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দেহের অস্হি,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পেশি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রক্তকনিকা তৈরি করে।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নতুন কোষ উৎপাদনে ভূমিকা পালন করে।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এন্টিবডি উৎপাদনে মূখ্যভূমিকা পালন করে।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পেপসিন,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ট্রিপসিন এবং হরমোন তৈরি করে।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হিমোগ্লোবিন আমিষের একটি যৌগ।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শক্তি উৎপাদন করে।</a:t>
            </a:r>
            <a:r>
              <a:rPr lang="bn-BD" dirty="0" smtClean="0"/>
              <a:t>	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cs typeface="Vrinda" pitchFamily="2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আমিষের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জনিত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লক্ষণ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04372" y="1874837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bn-BD" dirty="0" smtClean="0">
                <a:latin typeface="NikoshBAN" pitchFamily="2" charset="0"/>
                <a:cs typeface="NikoshBAN" pitchFamily="2" charset="0"/>
              </a:rPr>
              <a:t>দেহের বৃদ্ধি ব্যাহত হয়।</a:t>
            </a:r>
          </a:p>
          <a:p>
            <a:pPr eaLnBrk="1" hangingPunct="1"/>
            <a:r>
              <a:rPr lang="bn-BD" dirty="0" smtClean="0">
                <a:latin typeface="NikoshBAN" pitchFamily="2" charset="0"/>
                <a:cs typeface="NikoshBAN" pitchFamily="2" charset="0"/>
              </a:rPr>
              <a:t>ওজন হ্রাস পায়।</a:t>
            </a:r>
          </a:p>
          <a:p>
            <a:pPr eaLnBrk="1" hangingPunct="1"/>
            <a:r>
              <a:rPr lang="bn-BD" dirty="0" smtClean="0">
                <a:latin typeface="NikoshBAN" pitchFamily="2" charset="0"/>
                <a:cs typeface="NikoshBAN" pitchFamily="2" charset="0"/>
              </a:rPr>
              <a:t>ত্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চুলের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ফ্যাকাসে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eaLnBrk="1" hangingPunct="1"/>
            <a:r>
              <a:rPr lang="bn-BD" dirty="0" smtClean="0">
                <a:latin typeface="NikoshBAN" pitchFamily="2" charset="0"/>
                <a:cs typeface="NikoshBAN" pitchFamily="2" charset="0"/>
              </a:rPr>
              <a:t>মেজাজ খিটখিটে হয়।</a:t>
            </a:r>
          </a:p>
          <a:p>
            <a:pPr eaLnBrk="1" hangingPunct="1"/>
            <a:r>
              <a:rPr lang="bn-BD" dirty="0" smtClean="0">
                <a:latin typeface="NikoshBAN" pitchFamily="2" charset="0"/>
                <a:cs typeface="NikoshBAN" pitchFamily="2" charset="0"/>
              </a:rPr>
              <a:t>কোয়াশিয়রকর রোগ হয়।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(২-৪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বয়সে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eaLnBrk="1" hangingPunct="1"/>
            <a:r>
              <a:rPr lang="bn-BD" dirty="0" smtClean="0">
                <a:latin typeface="NikoshBAN" pitchFamily="2" charset="0"/>
                <a:cs typeface="NikoshBAN" pitchFamily="2" charset="0"/>
              </a:rPr>
              <a:t>রোগ প্রতিরোধ শক্তি কমে যায়।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বয়স্কদের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eaLnBrk="1" hangingPunct="1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স্বল্পতা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(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বয়স্কদের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eaLnBrk="1" hangingPunct="1">
              <a:buFontTx/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eaLnBrk="1" hangingPunct="1"/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19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57200" y="1679508"/>
            <a:ext cx="8382000" cy="47212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আমিষের অভাবে কি রোগ হয় ?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ক)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ক্লোরোসিস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খ)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কোয়াশিয়কর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গ)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গলগন্ড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ঘ)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রিকেটস</a:t>
            </a:r>
            <a:endPara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আমিষের অভাবে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–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দেহের বৃদ্ধি ব্যাহত হয়।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ii)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ওজন হ্রাস পায়।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iii)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বক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চুলের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রং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ফ্যাকাসে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bn-BD" dirty="0" smtClean="0">
                <a:solidFill>
                  <a:schemeClr val="tx1"/>
                </a:solidFill>
              </a:rPr>
              <a:t>।</a:t>
            </a:r>
          </a:p>
          <a:p>
            <a:pPr marL="571500" indent="-571500">
              <a:buNone/>
            </a:pPr>
            <a:r>
              <a:rPr lang="bn-BD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কোনটি সঠিক উত্তর-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ii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খ)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ii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iii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গ)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iii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ঘ)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ii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iii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3800" y="609600"/>
            <a:ext cx="1600200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মি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নিট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077028" y="2391228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38686" y="5900058"/>
            <a:ext cx="3810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ibb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>
              <a:defRPr/>
            </a:pPr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52400" y="1676400"/>
            <a:ext cx="6019800" cy="39456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None/>
              <a:defRPr/>
            </a:pPr>
            <a:endParaRPr lang="en-US" sz="2000" dirty="0">
              <a:solidFill>
                <a:srgbClr val="FFFF00"/>
              </a:solidFill>
              <a:latin typeface="NikoshBan Light" pitchFamily="2" charset="0"/>
              <a:cs typeface="NikoshBan Light" pitchFamily="2" charset="0"/>
            </a:endParaRPr>
          </a:p>
          <a:p>
            <a:pPr>
              <a:defRPr/>
            </a:pPr>
            <a:r>
              <a:rPr lang="bn-BD" sz="3200" dirty="0" smtClean="0">
                <a:solidFill>
                  <a:schemeClr val="bg1"/>
                </a:solidFill>
                <a:latin typeface="NikoshBan Light" pitchFamily="2" charset="0"/>
                <a:cs typeface="NikoshBan Light" pitchFamily="2" charset="0"/>
              </a:rPr>
              <a:t>গোবিন্দ চন্দ্র সিংহ</a:t>
            </a:r>
            <a:endParaRPr lang="en-US" sz="3200" dirty="0" smtClean="0">
              <a:solidFill>
                <a:schemeClr val="bg1"/>
              </a:solidFill>
              <a:latin typeface="NikoshBan Light" pitchFamily="2" charset="0"/>
              <a:cs typeface="NikoshBan Light" pitchFamily="2" charset="0"/>
            </a:endParaRPr>
          </a:p>
          <a:p>
            <a:pPr>
              <a:defRPr/>
            </a:pPr>
            <a:r>
              <a:rPr lang="bn-BD" sz="3200" dirty="0" smtClean="0">
                <a:solidFill>
                  <a:schemeClr val="tx1"/>
                </a:solidFill>
                <a:latin typeface="NikoshBan Light" pitchFamily="2" charset="0"/>
                <a:cs typeface="NikoshBan Light" pitchFamily="2" charset="0"/>
              </a:rPr>
              <a:t>সহকারি </a:t>
            </a:r>
            <a:r>
              <a:rPr lang="bn-BD" sz="3200" dirty="0" smtClean="0">
                <a:solidFill>
                  <a:schemeClr val="tx1"/>
                </a:solidFill>
                <a:latin typeface="NikoshBan Light" pitchFamily="2" charset="0"/>
                <a:cs typeface="NikoshBan Light" pitchFamily="2" charset="0"/>
              </a:rPr>
              <a:t> শিক্ষক</a:t>
            </a:r>
          </a:p>
          <a:p>
            <a:pPr>
              <a:defRPr/>
            </a:pPr>
            <a:r>
              <a:rPr lang="bn-BD" sz="3200" dirty="0" smtClean="0">
                <a:solidFill>
                  <a:schemeClr val="tx1"/>
                </a:solidFill>
                <a:latin typeface="NikoshBan Light" pitchFamily="2" charset="0"/>
                <a:cs typeface="NikoshBan Light" pitchFamily="2" charset="0"/>
              </a:rPr>
              <a:t>দইখাওয়া বালিকা উচ্চ বিদ্যালয়</a:t>
            </a:r>
          </a:p>
          <a:p>
            <a:pPr>
              <a:defRPr/>
            </a:pPr>
            <a:r>
              <a:rPr lang="bn-BD" sz="3200" dirty="0" smtClean="0">
                <a:solidFill>
                  <a:schemeClr val="tx1"/>
                </a:solidFill>
                <a:latin typeface="NikoshBan Light" pitchFamily="2" charset="0"/>
                <a:cs typeface="NikoshBan Light" pitchFamily="2" charset="0"/>
              </a:rPr>
              <a:t>হাতীবান্ধা,লালমনিরহাট</a:t>
            </a:r>
          </a:p>
          <a:p>
            <a:pPr>
              <a:defRPr/>
            </a:pPr>
            <a:r>
              <a:rPr lang="en-US" sz="3200" dirty="0" smtClean="0">
                <a:solidFill>
                  <a:schemeClr val="tx1"/>
                </a:solidFill>
                <a:latin typeface="NikoshBan Light" pitchFamily="2" charset="0"/>
                <a:cs typeface="NikoshBan Light" pitchFamily="2" charset="0"/>
              </a:rPr>
              <a:t>gshingha@gmail.com</a:t>
            </a:r>
            <a:endParaRPr lang="en-US" sz="3200" dirty="0" smtClean="0">
              <a:solidFill>
                <a:schemeClr val="bg1"/>
              </a:solidFill>
              <a:latin typeface="NikoshBan Light" pitchFamily="2" charset="0"/>
              <a:cs typeface="NikoshBan Light" pitchFamily="2" charset="0"/>
            </a:endParaRPr>
          </a:p>
          <a:p>
            <a:pPr marL="0" indent="0">
              <a:buNone/>
              <a:defRPr/>
            </a:pPr>
            <a:endParaRPr lang="en-US" sz="3200" dirty="0" smtClean="0">
              <a:solidFill>
                <a:schemeClr val="bg1"/>
              </a:solidFill>
              <a:latin typeface="NikoshBan Light" pitchFamily="2" charset="0"/>
              <a:cs typeface="NikoshBan Light" pitchFamily="2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657" y="1676400"/>
            <a:ext cx="3015343" cy="37755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3800" y="537030"/>
            <a:ext cx="16002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মিনিট</a:t>
            </a:r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0" y="3410856"/>
            <a:ext cx="9144000" cy="3429000"/>
          </a:xfrm>
          <a:prstGeom prst="bevel">
            <a:avLst>
              <a:gd name="adj" fmla="val 21466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1610-500x3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704167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914400" y="4343400"/>
            <a:ext cx="7315200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বাংলাদেশের প্রেক্ষাপটে আমিষের  প্রয়োজনীয়তা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উপলব্ধি</a:t>
            </a: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72328" y="138332"/>
          <a:ext cx="88392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 advClick="0" advTm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B06E38-997B-451D-A8F5-647761B50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CAB06E38-997B-451D-A8F5-647761B50B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962699-FFC5-44C9-8734-9188DD1F9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DD962699-FFC5-44C9-8734-9188DD1F95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5B4AE7-9EC2-4FD1-BF6E-AD5E49CF2D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graphicEl>
                                              <a:dgm id="{E65B4AE7-9EC2-4FD1-BF6E-AD5E49CF2D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B5398D-5614-444F-B65C-5F9F6CD98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graphicEl>
                                              <a:dgm id="{42B5398D-5614-444F-B65C-5F9F6CD98A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0" y="18144"/>
            <a:ext cx="9144000" cy="1143000"/>
          </a:xfrm>
          <a:prstGeom prst="ribbon">
            <a:avLst>
              <a:gd name="adj1" fmla="val 25556"/>
              <a:gd name="adj2" fmla="val 5952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</a:p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শ্রেণীঃ  ৯ম</a:t>
            </a:r>
            <a:endParaRPr lang="en-US" sz="4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য়ঃ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৫ম</a:t>
            </a:r>
            <a:endParaRPr lang="bn-BD" sz="4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০ মিনিট।</a:t>
            </a:r>
            <a:endParaRPr lang="en-US" sz="4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তাং ১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/১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/২০১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ইং </a:t>
            </a:r>
          </a:p>
          <a:p>
            <a:pPr algn="ctr">
              <a:buNone/>
            </a:pPr>
            <a:endParaRPr lang="bn-BD" sz="4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4495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endParaRPr lang="en-US" dirty="0"/>
          </a:p>
        </p:txBody>
      </p:sp>
      <p:pic>
        <p:nvPicPr>
          <p:cNvPr id="14" name="Picture 13" descr="11828702_558734547599654_760755989190281823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3352800" cy="58673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 descr="1_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953001" y="1600202"/>
            <a:ext cx="5867397" cy="2667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 descr="11214318_126925580980104_1543138939732980887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0142" y="847514"/>
            <a:ext cx="3185886" cy="44864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1" name="Rectangle 20"/>
          <p:cNvSpPr/>
          <p:nvPr/>
        </p:nvSpPr>
        <p:spPr>
          <a:xfrm>
            <a:off x="685800" y="5906869"/>
            <a:ext cx="205740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মাছ</a:t>
            </a:r>
            <a:endParaRPr lang="en-US" sz="3600" dirty="0"/>
          </a:p>
        </p:txBody>
      </p:sp>
      <p:sp>
        <p:nvSpPr>
          <p:cNvPr id="23" name="Rectangle 22"/>
          <p:cNvSpPr/>
          <p:nvPr/>
        </p:nvSpPr>
        <p:spPr>
          <a:xfrm>
            <a:off x="3733800" y="5943600"/>
            <a:ext cx="20574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গরু</a:t>
            </a:r>
            <a:endParaRPr lang="en-US" sz="3600" dirty="0"/>
          </a:p>
        </p:txBody>
      </p:sp>
      <p:sp>
        <p:nvSpPr>
          <p:cNvPr id="24" name="Rectangle 23"/>
          <p:cNvSpPr/>
          <p:nvPr/>
        </p:nvSpPr>
        <p:spPr>
          <a:xfrm>
            <a:off x="7010400" y="5947230"/>
            <a:ext cx="19050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ডিম</a:t>
            </a:r>
            <a:endParaRPr lang="en-US" sz="3600" dirty="0"/>
          </a:p>
        </p:txBody>
      </p:sp>
      <p:sp>
        <p:nvSpPr>
          <p:cNvPr id="25" name="Rectangle 24"/>
          <p:cNvSpPr/>
          <p:nvPr/>
        </p:nvSpPr>
        <p:spPr>
          <a:xfrm>
            <a:off x="2743200" y="0"/>
            <a:ext cx="4343400" cy="64633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</a:t>
            </a:r>
            <a:endParaRPr lang="en-US" sz="36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838200" y="0"/>
            <a:ext cx="7696200" cy="3352800"/>
          </a:xfrm>
          <a:prstGeom prst="downArrow">
            <a:avLst>
              <a:gd name="adj1" fmla="val 50000"/>
              <a:gd name="adj2" fmla="val 5997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 শি</a:t>
            </a:r>
            <a:r>
              <a:rPr lang="en-US" sz="8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রো</a:t>
            </a:r>
            <a:r>
              <a:rPr lang="bn-BD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</a:t>
            </a:r>
            <a:endParaRPr lang="en-US" sz="8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322944" y="3352800"/>
            <a:ext cx="8534400" cy="3233052"/>
          </a:xfrm>
          <a:prstGeom prst="bevel">
            <a:avLst>
              <a:gd name="adj" fmla="val 239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95400" y="4289963"/>
            <a:ext cx="662940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জাতীয় খাদ্য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381000" y="1447800"/>
            <a:ext cx="8382000" cy="51891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u="sng" dirty="0" smtClean="0">
                <a:latin typeface="NikoshBAN" pitchFamily="2" charset="0"/>
                <a:cs typeface="NikoshBAN" pitchFamily="2" charset="0"/>
              </a:rPr>
              <a:t>পাঠ শেষে শিক্ষার্থীরা ------</a:t>
            </a:r>
            <a:endParaRPr lang="en-US" sz="4800" b="1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আমিষ জাতীয় খাদ্য কী তা বলতে পারবে।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1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 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আমিষ জাতীয় খাদ্যের উৎস সম্পর্কে লিখতে পারবে । 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1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আমিষের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অভাব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জনিত লক্ষণ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উল্লেখ করতে পারবে।</a:t>
            </a:r>
          </a:p>
          <a:p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29028"/>
            <a:ext cx="9144000" cy="1143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6000" dirty="0" smtClean="0"/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আচরনিক উদ্দেশ্য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so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886" y="3810000"/>
            <a:ext cx="1734166" cy="20764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5" name="Picture 3" descr="H:\badam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13674" y="3733800"/>
            <a:ext cx="1960362" cy="2209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6" name="Picture 4" descr="H:\mo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5658" y="3903135"/>
            <a:ext cx="1976257" cy="19642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7" name="Picture 5" descr="C:\Documents and Settings\TTC-5\Desktop\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03809" y="3905284"/>
            <a:ext cx="1809565" cy="19330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13" name="Diagram 12"/>
          <p:cNvGraphicFramePr/>
          <p:nvPr/>
        </p:nvGraphicFramePr>
        <p:xfrm>
          <a:off x="116112" y="148770"/>
          <a:ext cx="8915400" cy="3476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5A153E0-E266-4218-953F-03DA2C2B9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">
                                            <p:graphicEl>
                                              <a:dgm id="{25A153E0-E266-4218-953F-03DA2C2B93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6D649F89-E811-4E6F-A5B2-69615694AF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3">
                                            <p:graphicEl>
                                              <a:dgm id="{6D649F89-E811-4E6F-A5B2-69615694AF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24BBD43-EE87-4BC0-82C7-292BECE2D5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3">
                                            <p:graphicEl>
                                              <a:dgm id="{024BBD43-EE87-4BC0-82C7-292BECE2D5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C4CFDAC-6CCA-4DEE-86FC-85AF6DD7BE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3">
                                            <p:graphicEl>
                                              <a:dgm id="{0C4CFDAC-6CCA-4DEE-86FC-85AF6DD7BE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8393A84-C346-4FB0-9DAA-72E8A8FFF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3">
                                            <p:graphicEl>
                                              <a:dgm id="{A8393A84-C346-4FB0-9DAA-72E8A8FFF5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F73146DE-D958-400A-B665-853852F9B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3">
                                            <p:graphicEl>
                                              <a:dgm id="{F73146DE-D958-400A-B665-853852F9BF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371BF65-FD0D-4DC8-B0A5-856C8A66C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3">
                                            <p:graphicEl>
                                              <a:dgm id="{7371BF65-FD0D-4DC8-B0A5-856C8A66C4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7F52521-5CD4-476F-85FC-2BA2B8912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3">
                                            <p:graphicEl>
                                              <a:dgm id="{77F52521-5CD4-476F-85FC-2BA2B8912F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0C16573-6B50-4B77-ABC2-1F6B16663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3">
                                            <p:graphicEl>
                                              <a:dgm id="{10C16573-6B50-4B77-ABC2-1F6B16663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কর্মপত্র-১ (একক কাজ)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838200"/>
            <a:ext cx="20574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2743200"/>
            <a:ext cx="9144000" cy="2895600"/>
            <a:chOff x="762000" y="1828800"/>
            <a:chExt cx="8229600" cy="1905000"/>
          </a:xfrm>
          <a:blipFill>
            <a:blip r:embed="rId2"/>
            <a:tile tx="0" ty="0" sx="100000" sy="100000" flip="none" algn="tl"/>
          </a:blipFill>
        </p:grpSpPr>
        <p:sp>
          <p:nvSpPr>
            <p:cNvPr id="6" name="Down Ribbon 5"/>
            <p:cNvSpPr/>
            <p:nvPr/>
          </p:nvSpPr>
          <p:spPr>
            <a:xfrm>
              <a:off x="762000" y="1828800"/>
              <a:ext cx="8229600" cy="1905000"/>
            </a:xfrm>
            <a:prstGeom prst="ribbon">
              <a:avLst>
                <a:gd name="adj1" fmla="val 25596"/>
                <a:gd name="adj2" fmla="val 66226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351313" y="2488230"/>
              <a:ext cx="5059680" cy="1052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endParaRPr lang="en-US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আমিষের 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জাতীয়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খাদ্য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কাকে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বলে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pPr algn="ctr"/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উহার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 ঊপাদান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কয়টি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লিখ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? </a:t>
              </a:r>
            </a:p>
          </p:txBody>
        </p:sp>
      </p:grp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4038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>
              <a:buNone/>
            </a:pP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lvl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১।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হাই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ড্রো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জেন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নাইট্রোজেন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lvl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আমিষে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১৬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নাইট্রোজেন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lvl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দেহে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ই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ট্রোজেন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সরবরাহ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পুষ্টি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বিজ্ঞানে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আমিষে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lvl="0"/>
            <a:r>
              <a:rPr lang="en-US" b="1" u="sng" dirty="0" err="1" smtClean="0">
                <a:latin typeface="NikoshBAN" pitchFamily="2" charset="0"/>
                <a:cs typeface="NikoshBAN" pitchFamily="2" charset="0"/>
              </a:rPr>
              <a:t>আমিষ</a:t>
            </a:r>
            <a:r>
              <a:rPr lang="en-US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latin typeface="NikoshBAN" pitchFamily="2" charset="0"/>
                <a:cs typeface="NikoshBAN" pitchFamily="2" charset="0"/>
              </a:rPr>
              <a:t>খাদ্যের</a:t>
            </a:r>
            <a:r>
              <a:rPr lang="en-US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u="sng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b="1" u="sng" dirty="0" smtClean="0">
                <a:latin typeface="NikoshBAN" pitchFamily="2" charset="0"/>
                <a:cs typeface="NikoshBAN" pitchFamily="2" charset="0"/>
              </a:rPr>
              <a:t> উপাদান-৪টি  </a:t>
            </a:r>
            <a:r>
              <a:rPr lang="en-US" b="1" u="sng" dirty="0" err="1" smtClean="0"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pPr lvl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হাই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ড্রো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জেন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নাইট্রোজেন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lvl="0">
              <a:buNone/>
            </a:pPr>
            <a:endParaRPr lang="en-US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394</Words>
  <Application>Microsoft Office PowerPoint</Application>
  <PresentationFormat>On-screen Show (4:3)</PresentationFormat>
  <Paragraphs>105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শিক্ষক পরিচিতি</vt:lpstr>
      <vt:lpstr>পাঠ পরিচিতি</vt:lpstr>
      <vt:lpstr>PowerPoint Presentation</vt:lpstr>
      <vt:lpstr>PowerPoint Presentation</vt:lpstr>
      <vt:lpstr> আচরনিক উদ্দেশ্য</vt:lpstr>
      <vt:lpstr>PowerPoint Presentation</vt:lpstr>
      <vt:lpstr>কর্মপত্র-১ (একক কাজ)</vt:lpstr>
      <vt:lpstr>সমাধান</vt:lpstr>
      <vt:lpstr>PowerPoint Presentation</vt:lpstr>
      <vt:lpstr>কর্মপত্র-২ (জোড়ায় কাজ)</vt:lpstr>
      <vt:lpstr>সমাধান</vt:lpstr>
      <vt:lpstr>PowerPoint Presentation</vt:lpstr>
      <vt:lpstr>PowerPoint Presentation</vt:lpstr>
      <vt:lpstr>PowerPoint Presentation</vt:lpstr>
      <vt:lpstr>PowerPoint Presentation</vt:lpstr>
      <vt:lpstr>সমাধান</vt:lpstr>
      <vt:lpstr>আমিষের অভাব জনিত লক্ষণ</vt:lpstr>
      <vt:lpstr>মূল্যায়ন</vt:lpstr>
      <vt:lpstr>         বাড়ির কাজ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কুঞ্জবন বন্দর কারিগরি বালিকা উচ্চ বিদ্যালয়</dc:title>
  <dc:creator/>
  <cp:lastModifiedBy>MR Gobindo</cp:lastModifiedBy>
  <cp:revision>546</cp:revision>
  <dcterms:created xsi:type="dcterms:W3CDTF">2006-08-16T00:00:00Z</dcterms:created>
  <dcterms:modified xsi:type="dcterms:W3CDTF">2018-02-19T19:03:58Z</dcterms:modified>
</cp:coreProperties>
</file>