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DEA2-E3C5-4DF7-A5B7-82E3C0854E2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9CCD-CD94-451C-83AD-4FB6ADD1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9CCD-CD94-451C-83AD-4FB6ADD15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E289-B861-48C7-90A7-65D81989218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CAA3-BFA1-4722-BFF0-C57F669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1999"/>
            <a:ext cx="7162800" cy="518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114800" y="1066800"/>
            <a:ext cx="3352800" cy="1905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0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431880">
            <a:off x="426984" y="1436373"/>
            <a:ext cx="2819400" cy="755746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49530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60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309255" y="457200"/>
            <a:ext cx="6629400" cy="1066799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6899" y="2050473"/>
            <a:ext cx="1785505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মন্ত্রনা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5559" y="3200400"/>
            <a:ext cx="1776845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পাষান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9190" y="4540826"/>
            <a:ext cx="1766455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শ্যাম বনানী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2914650" cy="98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9" y="2888672"/>
            <a:ext cx="2635232" cy="1378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36026"/>
            <a:ext cx="263523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8953188">
            <a:off x="1215221" y="1615377"/>
            <a:ext cx="2751156" cy="7873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5" y="665293"/>
            <a:ext cx="3190009" cy="2687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3048000"/>
            <a:ext cx="441960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সুনির্মল বসু কোথায়  জন্মগ্রহণ করেন।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81400" y="3643745"/>
            <a:ext cx="3429000" cy="1015663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পশ্চিমবঙ্গের বিহারে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2636" y="4445789"/>
            <a:ext cx="4758163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তিনি কত সালে মৃত্যু বরন করেন।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33504" y="4633955"/>
            <a:ext cx="1991591" cy="812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১৯৫৭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0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5825"/>
            <a:ext cx="7620000" cy="508635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524000" y="27432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 আমায় শিক্ষা দিল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উদার হতে ভাই রে ,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13021"/>
            <a:ext cx="6858000" cy="43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47737"/>
            <a:ext cx="7620000" cy="496252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95400" y="3428999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কর্মী হবার মন্ত্র আমি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বায়ুর কাছে পাই রে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1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800" cy="541019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57300" y="3810001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 শিখায় তাহার সমান </a:t>
            </a: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 যেন ভাই মৌন-মহান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484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1" y="838199"/>
            <a:ext cx="7162800" cy="502919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385455" y="1523999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 মাঠের উপদেশে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দিল-খোলা হই তাই রে ।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143000"/>
            <a:ext cx="65531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5638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57300" y="39624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আমায় মন্ত্রণা দেয়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আপন তেজে জ্বলতে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086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467600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371600" y="38862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শিখালো হাসতে মিঠে,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মধুর কথা বলতে ।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85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914400"/>
            <a:ext cx="7620000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19200" y="38862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ইঙ্গিতে তার শিখায় সাগর-</a:t>
            </a:r>
          </a:p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 হোক রত্ন-আকর ;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 rot="18479199">
            <a:off x="-98164" y="1524001"/>
            <a:ext cx="3886200" cy="1066800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33600" y="1752600"/>
            <a:ext cx="6019800" cy="3581400"/>
            <a:chOff x="1219200" y="2057400"/>
            <a:chExt cx="6172200" cy="35814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0" y="2057400"/>
              <a:ext cx="6172200" cy="3581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n w="0"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মোসাঃরোমানা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পারভীন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সহকরী শিক্ষক (কম্পিউটার)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কাশীপুর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মাধ্যমিক বিদ্যালয়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জীবননগর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 চুয়াডাংগা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      ০১৯১৮-০০৯৯৩১ </a:t>
              </a:r>
              <a:endParaRPr lang="en-US" sz="3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73" y="2362200"/>
              <a:ext cx="2286000" cy="31242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1538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848600" cy="5257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57300" y="36576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 কাছে শিক্ষা পেলাম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আপন বেগে চলতে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81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91400" cy="5257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156854" y="35052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মাটির কাছে সহিষ্ণুতা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পেলাম আমি শিক্ষা,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409700"/>
            <a:ext cx="664325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6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467600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524000" y="36576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 কাজে কঠোর হতে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পাষাণ দিল দীক্ষা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9250"/>
            <a:ext cx="7010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620000" cy="5715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143000" y="3622964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ঝরনা তাহার সহজ গান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গান জাগালো আমার প্রাণে ,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95400"/>
            <a:ext cx="655319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8001000" cy="5486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333500" y="3345873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 বনানী সরসতা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আমায় দিল ভিক্ষা 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3" y="1142999"/>
            <a:ext cx="6582694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85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67600" cy="518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95400" y="32766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পৃথিবীর বিরাট খাতায়-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যে-সব পাতায় পাতায় ,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1"/>
            <a:ext cx="6553199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1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5825"/>
            <a:ext cx="7772400" cy="508635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115290" y="1447800"/>
            <a:ext cx="6553199" cy="1828800"/>
          </a:xfrm>
          <a:prstGeom prst="frame">
            <a:avLst>
              <a:gd name="adj1" fmla="val 179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শিখছি সে-সব কৌতূহলে-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সন্দেহ নাই মাত্র 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447800"/>
            <a:ext cx="655319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953188">
            <a:off x="884462" y="1379887"/>
            <a:ext cx="2751156" cy="7873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5" y="533400"/>
            <a:ext cx="3498273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38200" y="3228945"/>
            <a:ext cx="7620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৪টি দল নিচের ছক অনুযায়ী প্রকৃতি থেকে শেখা গুণাবলির তালিকা তৈরি করবেঃ-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07286"/>
              </p:ext>
            </p:extLst>
          </p:nvPr>
        </p:nvGraphicFramePr>
        <p:xfrm>
          <a:off x="998402" y="4038600"/>
          <a:ext cx="7307398" cy="17130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1300"/>
                <a:gridCol w="3485601"/>
                <a:gridCol w="2890497"/>
              </a:tblGrid>
              <a:tr h="420540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</a:t>
                      </a:r>
                      <a:endParaRPr lang="en-US" sz="2400" b="0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কবিতার  অংশ</a:t>
                      </a:r>
                      <a:endParaRPr lang="en-US" sz="2400" b="0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itchFamily="2" charset="0"/>
                          <a:cs typeface="NikoshBAN" pitchFamily="2" charset="0"/>
                        </a:rPr>
                        <a:t> প্রকৃতি</a:t>
                      </a:r>
                      <a:r>
                        <a:rPr lang="bn-IN" sz="2400" b="0" baseline="0" dirty="0" smtClean="0"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itchFamily="2" charset="0"/>
                          <a:cs typeface="NikoshBAN" pitchFamily="2" charset="0"/>
                        </a:rPr>
                        <a:t> থেকে শিক্ষণীয় গুণ  </a:t>
                      </a:r>
                      <a:endParaRPr lang="en-US" sz="2400" b="0" dirty="0"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14779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ঘ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১ম স্তবকঃ আকাশ......তাই রে।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05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ঙ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২য় স্তবকঃ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সূর্য আমায়......চলতে।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05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চ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৩য় স্তবকঃ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মাটির কাছে......ভিক্ষা।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3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6324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সুনির্মল বসু কত সালে জন্মগ্রহণ করেন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১৮০২     (খ) ১৮৬১      (গ) ১৯০২        (ঘ) ১৯৬১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120" y="4343400"/>
            <a:ext cx="6539346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কবিতায় আপন কাজে কঠোর হওয়ার শিক্ষা দেয় কোনটি ? 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পাহাড় 	(খ) পাষাণ 	(গ) ঝরনা 	(ঘ) মাটি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48000"/>
            <a:ext cx="6324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কবিতায়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আমায়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উদার হতে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দেয়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কোনটি 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আকাশ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পাহাড়        (গ) বায়ূ         (ঘ) সাগর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2438400" y="533400"/>
            <a:ext cx="3048000" cy="838200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25146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5-Point Star 8"/>
          <p:cNvSpPr/>
          <p:nvPr/>
        </p:nvSpPr>
        <p:spPr>
          <a:xfrm>
            <a:off x="3449347" y="2204605"/>
            <a:ext cx="312593" cy="495300"/>
          </a:xfrm>
          <a:prstGeom prst="star5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89264" y="3619500"/>
            <a:ext cx="381000" cy="419100"/>
          </a:xfrm>
          <a:prstGeom prst="star5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438400" y="4914900"/>
            <a:ext cx="381000" cy="419100"/>
          </a:xfrm>
          <a:prstGeom prst="star5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590800" y="685800"/>
            <a:ext cx="3962400" cy="1066800"/>
          </a:xfrm>
          <a:prstGeom prst="flowChartTermina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2183119"/>
            <a:ext cx="6248400" cy="3077766"/>
            <a:chOff x="1219200" y="2183119"/>
            <a:chExt cx="6248400" cy="3077766"/>
          </a:xfrm>
        </p:grpSpPr>
        <p:sp>
          <p:nvSpPr>
            <p:cNvPr id="9" name="TextBox 8"/>
            <p:cNvSpPr txBox="1"/>
            <p:nvPr/>
          </p:nvSpPr>
          <p:spPr>
            <a:xfrm>
              <a:off x="1219200" y="2183119"/>
              <a:ext cx="6248400" cy="307776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						       </a:t>
              </a:r>
            </a:p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IN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সপ্তম  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IN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সপ্তবর্ণা </a:t>
              </a: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কবিতা )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348995"/>
              <a:ext cx="2076450" cy="26289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175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953188">
            <a:off x="1105260" y="1511333"/>
            <a:ext cx="2751156" cy="78733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533400"/>
            <a:ext cx="36576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82436" y="3733800"/>
            <a:ext cx="65532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প্রকৃতি থেকে গৃহীত গুণগুলো মানুষকে আদর্শ নাগরিক হতে কীভাবে সহায়তা করতে পারে তা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41227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764582">
            <a:off x="2660909" y="2787782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461270">
            <a:off x="295636" y="1501981"/>
            <a:ext cx="3048000" cy="90729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10" y="547255"/>
            <a:ext cx="425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9055" y="1447798"/>
            <a:ext cx="44196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কবির সংক্ষিপ্ত পরিচিতি উল্লেখ করতে 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3926" y="2498096"/>
            <a:ext cx="4419600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নতুন শব্দগুলো বাক্য প্রয়োগ করতে পারবে 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438996"/>
            <a:ext cx="6019800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সততা ও নৈতিক মূল্যবোধের পরিচয় দিতে এবং তার তাৎপর্য ব্যাখ্যা করতে পারবে।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399" y="4495800"/>
            <a:ext cx="5119255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আদর্শ মানুষ হওয়ার জন্য প্রয়োজনীয় চারিত্রিক   গুনাবলীর ব্যাখ্যা করতে পারবে। 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379327">
            <a:off x="0" y="1515907"/>
            <a:ext cx="3048000" cy="762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18066"/>
            <a:ext cx="2942361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78" y="718066"/>
            <a:ext cx="2641456" cy="2934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rame 14"/>
          <p:cNvSpPr/>
          <p:nvPr/>
        </p:nvSpPr>
        <p:spPr>
          <a:xfrm>
            <a:off x="2793422" y="443345"/>
            <a:ext cx="4572000" cy="762000"/>
          </a:xfrm>
          <a:prstGeom prst="frame">
            <a:avLst>
              <a:gd name="adj1" fmla="val 111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ছবিগুলি লক্ষ্য কর 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429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3381" y="4156534"/>
            <a:ext cx="60198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ছাত্র কাদেরকে বলা হয় ?- আমরা কাদের কাছ থেকে শিখি?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88572" y="4800600"/>
            <a:ext cx="52716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যারা স্কুলে যায় ,তারাই কি কেবল ছাত্র?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38745" y="5410200"/>
            <a:ext cx="62622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শিক্ষক ছাড়াও আমরা আর কার কাছ থেকে শিক্ষতে পারি?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2532" y="3567499"/>
            <a:ext cx="46620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-ছবিতে আমরা কাদের দেখতে পাচ্ছি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379327">
            <a:off x="66674" y="1453561"/>
            <a:ext cx="3048000" cy="762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উপস্থাপন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834561"/>
            <a:ext cx="5410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যার বা যা কিছু থেকে আমরা কিছু গুনাগুন বা অন্য কিছু শিখি , সে / সেসব হতে পারে আমাদের শিক্ষক ; প্রতিষ্ঠানের বাইরে  বিশ্বপ্রকৃতি থেকেও মানুষ  কত না গুন বা বৈশিষ্ঠ্য  অর্জন করতে পারে  এবং সেগুলো ব্যক্তি ও সমাজের  সকলের জন্যই উপকারী।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267200"/>
            <a:ext cx="3886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তাহলে আজকের পাঠ 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433812">
            <a:off x="-241756" y="1519025"/>
            <a:ext cx="3581400" cy="998847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1"/>
            <a:ext cx="6096000" cy="466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13707"/>
            <a:ext cx="3318164" cy="3491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1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8403068">
            <a:off x="47872" y="1393585"/>
            <a:ext cx="3200400" cy="964468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7" y="2151439"/>
            <a:ext cx="1666875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 rot="19436269">
            <a:off x="2974504" y="997168"/>
            <a:ext cx="2133599" cy="6373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জন্মঃ ১৯০২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2546" y="1882747"/>
            <a:ext cx="4600328" cy="63731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বিহারে জন্ম গ্রহণ করেন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92545" y="2729343"/>
            <a:ext cx="4495800" cy="6373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পৈতৃক নিবাস বিক্রমপুর, ঢাকা।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92545" y="3600451"/>
            <a:ext cx="4600328" cy="6754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তিনি ছিলেন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কবি ও শিশুসাহিত্যিক ।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87633" y="4429991"/>
            <a:ext cx="4812167" cy="12954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উল্লেখযোগ্য গ্রন্থঃ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ছানাবড়া,বেড়ে মজা , হৈচৈ, হুলস্থুল , কথা শেখা,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পাততাড়ি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ইত্যাদি 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 rot="19265273">
            <a:off x="609600" y="4543988"/>
            <a:ext cx="2076944" cy="6373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মৃত্যুঃ ১৯৫৭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3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 rot="19021617">
            <a:off x="486461" y="1415850"/>
            <a:ext cx="2895601" cy="778529"/>
          </a:xfrm>
          <a:prstGeom prst="flowChartTermina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914400"/>
            <a:ext cx="5734050" cy="502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03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514</Words>
  <Application>Microsoft Office PowerPoint</Application>
  <PresentationFormat>On-screen Show (4:3)</PresentationFormat>
  <Paragraphs>108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ROMANA PERVEN</dc:creator>
  <cp:lastModifiedBy>ROMANA PERVEN</cp:lastModifiedBy>
  <cp:revision>61</cp:revision>
  <dcterms:created xsi:type="dcterms:W3CDTF">2018-01-07T14:10:21Z</dcterms:created>
  <dcterms:modified xsi:type="dcterms:W3CDTF">2018-01-09T12:39:55Z</dcterms:modified>
</cp:coreProperties>
</file>