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72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53" autoAdjust="0"/>
  </p:normalViewPr>
  <p:slideViewPr>
    <p:cSldViewPr>
      <p:cViewPr>
        <p:scale>
          <a:sx n="71" d="100"/>
          <a:sy n="71" d="100"/>
        </p:scale>
        <p:origin x="-1356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0D7C5-973F-4E1E-B572-57BF65D92F1B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C9F3182B-990E-451A-B363-B1AA577A65CB}" type="pres">
      <dgm:prSet presAssocID="{F250D7C5-973F-4E1E-B572-57BF65D92F1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3FE8EF06-5936-48F8-9A38-2F3D613E2D6E}" type="presOf" srcId="{F250D7C5-973F-4E1E-B572-57BF65D92F1B}" destId="{C9F3182B-990E-451A-B363-B1AA577A65CB}" srcOrd="0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F6BE7-D8A5-4E42-858E-39504C71E6A1}" type="datetimeFigureOut">
              <a:rPr lang="en-US" smtClean="0"/>
              <a:pPr/>
              <a:t>6/2/2018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C7F9F-B62D-491A-9725-31CF0E17F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0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C7F9F-B62D-491A-9725-31CF0E17FC7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34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C7F9F-B62D-491A-9725-31CF0E17FC7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26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C7F9F-B62D-491A-9725-31CF0E17FC7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14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C7F9F-B62D-491A-9725-31CF0E17FC7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72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2.wmf"/><Relationship Id="rId4" Type="http://schemas.openxmlformats.org/officeDocument/2006/relationships/image" Target="../media/image14.jpeg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 flipH="1">
          <a:off x="8686800" y="1600200"/>
          <a:ext cx="76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43200" y="2819400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তোমাদের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অভিনন্দন,সবাই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কেমন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আছ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 descr="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2743200"/>
          </a:xfrm>
          <a:prstGeom prst="rect">
            <a:avLst/>
          </a:prstGeom>
        </p:spPr>
      </p:pic>
      <p:pic>
        <p:nvPicPr>
          <p:cNvPr id="9" name="Picture 8" descr="s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477000"/>
            <a:ext cx="9144000" cy="762000"/>
          </a:xfrm>
          <a:prstGeom prst="rect">
            <a:avLst/>
          </a:prstGeom>
        </p:spPr>
      </p:pic>
      <p:pic>
        <p:nvPicPr>
          <p:cNvPr id="10" name="Picture 9" descr="s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11" name="Picture 10" descr="s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4038600" y="3276600"/>
            <a:ext cx="7315200" cy="762000"/>
          </a:xfrm>
          <a:prstGeom prst="rect">
            <a:avLst/>
          </a:prstGeom>
        </p:spPr>
      </p:pic>
      <p:pic>
        <p:nvPicPr>
          <p:cNvPr id="12" name="Picture 11" descr="s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0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067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*১)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বাংলাদশের</a:t>
            </a:r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Arial" charset="0"/>
              <a:buChar char="•"/>
            </a:pP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পেছনের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কথাটি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২)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লক্ষ্য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৩)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রুপকল্পে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বাস্তবায়নে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কয়টি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imag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211" y="3250781"/>
            <a:ext cx="4123379" cy="356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0"/>
            <a:ext cx="9144000" cy="381000"/>
          </a:xfrm>
          <a:prstGeom prst="rect">
            <a:avLst/>
          </a:prstGeom>
        </p:spPr>
      </p:pic>
      <p:pic>
        <p:nvPicPr>
          <p:cNvPr id="7" name="Picture 6" descr="s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0"/>
            <a:ext cx="9144000" cy="762000"/>
          </a:xfrm>
          <a:prstGeom prst="rect">
            <a:avLst/>
          </a:prstGeom>
        </p:spPr>
      </p:pic>
      <p:pic>
        <p:nvPicPr>
          <p:cNvPr id="8" name="Picture 7" descr="s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381500" y="2857500"/>
            <a:ext cx="8001000" cy="762000"/>
          </a:xfrm>
          <a:prstGeom prst="rect">
            <a:avLst/>
          </a:prstGeom>
        </p:spPr>
      </p:pic>
      <p:pic>
        <p:nvPicPr>
          <p:cNvPr id="10" name="Picture 9" descr="s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24500" y="2933700"/>
            <a:ext cx="8001000" cy="7620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34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0"/>
            <a:ext cx="3124200" cy="70788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**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জোড়া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**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303455"/>
            <a:ext cx="9144000" cy="255454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* 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১)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চিঠি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ভাবে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পাঠাবে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২)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দাওয়াত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ভাবে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দি্বে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৩)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সম্পর্ক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রক্ষা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9" name="Picture 8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038600" y="3276600"/>
            <a:ext cx="7315200" cy="762000"/>
          </a:xfrm>
          <a:prstGeom prst="rect">
            <a:avLst/>
          </a:prstGeom>
        </p:spPr>
      </p:pic>
      <p:pic>
        <p:nvPicPr>
          <p:cNvPr id="10" name="Picture 9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38800" y="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*3*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IMG_20170429_1458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876300" y="876300"/>
            <a:ext cx="6858000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5105400" cy="101566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438400"/>
            <a:ext cx="5105400" cy="101566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257800"/>
            <a:ext cx="5105400" cy="101566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66800"/>
            <a:ext cx="5105400" cy="1200329"/>
          </a:xfrm>
          <a:prstGeom prst="rect">
            <a:avLst/>
          </a:prstGeom>
          <a:solidFill>
            <a:srgbClr val="7030A0"/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505200"/>
            <a:ext cx="5105400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334780"/>
            <a:ext cx="51054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2" name="Picture 11" descr="s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33400"/>
            <a:ext cx="4038600" cy="2667000"/>
          </a:xfrm>
          <a:prstGeom prst="rect">
            <a:avLst/>
          </a:prstGeom>
        </p:spPr>
      </p:pic>
      <p:pic>
        <p:nvPicPr>
          <p:cNvPr id="13" name="Picture 12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77000"/>
            <a:ext cx="9144000" cy="762000"/>
          </a:xfrm>
          <a:prstGeom prst="rect">
            <a:avLst/>
          </a:prstGeom>
        </p:spPr>
      </p:pic>
      <p:pic>
        <p:nvPicPr>
          <p:cNvPr id="14" name="Picture 13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15" name="Picture 14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038600" y="3276600"/>
            <a:ext cx="7315200" cy="762000"/>
          </a:xfrm>
          <a:prstGeom prst="rect">
            <a:avLst/>
          </a:prstGeom>
        </p:spPr>
      </p:pic>
      <p:pic>
        <p:nvPicPr>
          <p:cNvPr id="16" name="Picture 15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  <p:pic>
        <p:nvPicPr>
          <p:cNvPr id="17" name="Picture 16" descr="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3124200"/>
            <a:ext cx="4038600" cy="3276600"/>
          </a:xfrm>
          <a:prstGeom prst="rect">
            <a:avLst/>
          </a:prstGeom>
        </p:spPr>
      </p:pic>
      <p:pic>
        <p:nvPicPr>
          <p:cNvPr id="18" name="Picture 17" descr="sw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0362" y="990600"/>
            <a:ext cx="3343275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5029200" cy="440120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*</a:t>
            </a:r>
          </a:p>
          <a:p>
            <a:pPr marL="742950" indent="-742950">
              <a:buAutoNum type="arabicParenR"/>
            </a:pP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কাদের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আওতায়</a:t>
            </a:r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pPr marL="742950" indent="-742950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আনতে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742950" indent="-742950"/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২)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আইসিটির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প্রয়োজন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742950" indent="-742950"/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৩)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স্বচ্ছতা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নিশ্চিত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742950" indent="-742950"/>
            <a:endParaRPr lang="en-US" sz="40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1" y="0"/>
            <a:ext cx="4038600" cy="2819400"/>
          </a:xfrm>
          <a:prstGeom prst="rect">
            <a:avLst/>
          </a:prstGeom>
        </p:spPr>
      </p:pic>
      <p:pic>
        <p:nvPicPr>
          <p:cNvPr id="5" name="Picture 4" descr="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819400"/>
            <a:ext cx="4038600" cy="4038600"/>
          </a:xfrm>
          <a:prstGeom prst="rect">
            <a:avLst/>
          </a:prstGeom>
        </p:spPr>
      </p:pic>
      <p:pic>
        <p:nvPicPr>
          <p:cNvPr id="8" name="Picture 7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9" name="Picture 8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038600" y="3276600"/>
            <a:ext cx="7315200" cy="762000"/>
          </a:xfrm>
          <a:prstGeom prst="rect">
            <a:avLst/>
          </a:prstGeom>
        </p:spPr>
      </p:pic>
      <p:pic>
        <p:nvPicPr>
          <p:cNvPr id="10" name="Picture 9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  <p:pic>
        <p:nvPicPr>
          <p:cNvPr id="11" name="Picture 10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0" y="6477000"/>
            <a:ext cx="10668000" cy="914400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2578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মূল্যায়ণ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*</a:t>
            </a:r>
          </a:p>
          <a:p>
            <a:pPr marL="742950" indent="-742950">
              <a:buAutoNum type="arabicParenR"/>
            </a:pP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রুপকল্প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বাস্তবায়নে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কয়টি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গুরুত্ব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হবে।৪/৫/৩/৬টি।</a:t>
            </a:r>
          </a:p>
          <a:p>
            <a:pPr marL="742950" indent="-742950">
              <a:buAutoNum type="arabicParenR"/>
            </a:pP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সম্পর্ক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রক্ষা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যায়।ই-বুক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/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Whats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aps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,</a:t>
            </a:r>
          </a:p>
          <a:p>
            <a:pPr marL="742950" indent="-742950">
              <a:buAutoNum type="arabicParenR"/>
            </a:pP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আইসিটির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0"/>
            <a:ext cx="3914775" cy="2590800"/>
          </a:xfrm>
          <a:prstGeom prst="rect">
            <a:avLst/>
          </a:prstGeom>
        </p:spPr>
      </p:pic>
      <p:pic>
        <p:nvPicPr>
          <p:cNvPr id="4" name="Picture 3" descr="a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0" y="4267200"/>
            <a:ext cx="1962150" cy="2333625"/>
          </a:xfrm>
          <a:prstGeom prst="rect">
            <a:avLst/>
          </a:prstGeom>
        </p:spPr>
      </p:pic>
      <p:pic>
        <p:nvPicPr>
          <p:cNvPr id="7" name="Picture 6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7000"/>
            <a:ext cx="9144000" cy="762000"/>
          </a:xfrm>
          <a:prstGeom prst="rect">
            <a:avLst/>
          </a:prstGeom>
        </p:spPr>
      </p:pic>
      <p:pic>
        <p:nvPicPr>
          <p:cNvPr id="8" name="Picture 7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9" name="Picture 8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038600" y="3276600"/>
            <a:ext cx="7315200" cy="762000"/>
          </a:xfrm>
          <a:prstGeom prst="rect">
            <a:avLst/>
          </a:prstGeom>
        </p:spPr>
      </p:pic>
      <p:pic>
        <p:nvPicPr>
          <p:cNvPr id="10" name="Picture 9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2600" y="0"/>
            <a:ext cx="6400800" cy="132343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**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়**</a:t>
            </a:r>
          </a:p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,(১৫বাক্য)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980" y="2631141"/>
            <a:ext cx="3362627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1447800" cy="6629400"/>
          </a:xfrm>
          <a:prstGeom prst="rect">
            <a:avLst/>
          </a:prstGeom>
        </p:spPr>
      </p:pic>
      <p:pic>
        <p:nvPicPr>
          <p:cNvPr id="7" name="Picture 6" descr="a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0"/>
            <a:ext cx="1447800" cy="6629400"/>
          </a:xfrm>
          <a:prstGeom prst="rect">
            <a:avLst/>
          </a:prstGeom>
        </p:spPr>
      </p:pic>
      <p:pic>
        <p:nvPicPr>
          <p:cNvPr id="8" name="Picture 7" descr="a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6096000"/>
            <a:ext cx="6858000" cy="762000"/>
          </a:xfrm>
          <a:prstGeom prst="rect">
            <a:avLst/>
          </a:prstGeom>
        </p:spPr>
      </p:pic>
      <p:pic>
        <p:nvPicPr>
          <p:cNvPr id="9" name="Picture 8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77000"/>
            <a:ext cx="9144000" cy="762000"/>
          </a:xfrm>
          <a:prstGeom prst="rect">
            <a:avLst/>
          </a:prstGeom>
        </p:spPr>
      </p:pic>
      <p:pic>
        <p:nvPicPr>
          <p:cNvPr id="10" name="Picture 9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11" name="Picture 10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038600" y="3276600"/>
            <a:ext cx="7315200" cy="762000"/>
          </a:xfrm>
          <a:prstGeom prst="rect">
            <a:avLst/>
          </a:prstGeom>
        </p:spPr>
      </p:pic>
      <p:pic>
        <p:nvPicPr>
          <p:cNvPr id="12" name="Picture 11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5295900"/>
            <a:ext cx="1600200" cy="1562100"/>
          </a:xfrm>
          <a:prstGeom prst="rect">
            <a:avLst/>
          </a:prstGeom>
        </p:spPr>
      </p:pic>
      <p:pic>
        <p:nvPicPr>
          <p:cNvPr id="8" name="Picture 7" descr="j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685800"/>
            <a:ext cx="6553200" cy="4648200"/>
          </a:xfrm>
          <a:prstGeom prst="rect">
            <a:avLst/>
          </a:prstGeom>
        </p:spPr>
      </p:pic>
      <p:pic>
        <p:nvPicPr>
          <p:cNvPr id="13" name="Picture 12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3962400"/>
            <a:ext cx="1676400" cy="1562100"/>
          </a:xfrm>
          <a:prstGeom prst="rect">
            <a:avLst/>
          </a:prstGeom>
        </p:spPr>
      </p:pic>
      <p:pic>
        <p:nvPicPr>
          <p:cNvPr id="14" name="Picture 13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362200"/>
            <a:ext cx="1676400" cy="1562100"/>
          </a:xfrm>
          <a:prstGeom prst="rect">
            <a:avLst/>
          </a:prstGeom>
        </p:spPr>
      </p:pic>
      <p:pic>
        <p:nvPicPr>
          <p:cNvPr id="15" name="Picture 14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990600"/>
            <a:ext cx="1676400" cy="1562100"/>
          </a:xfrm>
          <a:prstGeom prst="rect">
            <a:avLst/>
          </a:prstGeom>
        </p:spPr>
      </p:pic>
      <p:pic>
        <p:nvPicPr>
          <p:cNvPr id="16" name="Picture 15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0"/>
            <a:ext cx="1676400" cy="1562100"/>
          </a:xfrm>
          <a:prstGeom prst="rect">
            <a:avLst/>
          </a:prstGeom>
        </p:spPr>
      </p:pic>
      <p:pic>
        <p:nvPicPr>
          <p:cNvPr id="17" name="Picture 16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0"/>
            <a:ext cx="1676400" cy="1104900"/>
          </a:xfrm>
          <a:prstGeom prst="rect">
            <a:avLst/>
          </a:prstGeom>
        </p:spPr>
      </p:pic>
      <p:pic>
        <p:nvPicPr>
          <p:cNvPr id="18" name="Picture 17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0"/>
            <a:ext cx="1676400" cy="1104900"/>
          </a:xfrm>
          <a:prstGeom prst="rect">
            <a:avLst/>
          </a:prstGeom>
        </p:spPr>
      </p:pic>
      <p:pic>
        <p:nvPicPr>
          <p:cNvPr id="19" name="Picture 18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0"/>
            <a:ext cx="1676400" cy="1104900"/>
          </a:xfrm>
          <a:prstGeom prst="rect">
            <a:avLst/>
          </a:prstGeom>
        </p:spPr>
      </p:pic>
      <p:pic>
        <p:nvPicPr>
          <p:cNvPr id="20" name="Picture 19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91200"/>
            <a:ext cx="1600200" cy="1066800"/>
          </a:xfrm>
          <a:prstGeom prst="rect">
            <a:avLst/>
          </a:prstGeom>
        </p:spPr>
      </p:pic>
      <p:pic>
        <p:nvPicPr>
          <p:cNvPr id="21" name="Picture 20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791200"/>
            <a:ext cx="1600200" cy="1066800"/>
          </a:xfrm>
          <a:prstGeom prst="rect">
            <a:avLst/>
          </a:prstGeom>
        </p:spPr>
      </p:pic>
      <p:pic>
        <p:nvPicPr>
          <p:cNvPr id="22" name="Picture 21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5791200"/>
            <a:ext cx="1600200" cy="1066800"/>
          </a:xfrm>
          <a:prstGeom prst="rect">
            <a:avLst/>
          </a:prstGeom>
        </p:spPr>
      </p:pic>
      <p:pic>
        <p:nvPicPr>
          <p:cNvPr id="23" name="Picture 22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5791200"/>
            <a:ext cx="1600200" cy="1066800"/>
          </a:xfrm>
          <a:prstGeom prst="rect">
            <a:avLst/>
          </a:prstGeom>
        </p:spPr>
      </p:pic>
      <p:pic>
        <p:nvPicPr>
          <p:cNvPr id="24" name="Picture 23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791200"/>
            <a:ext cx="1600200" cy="1066800"/>
          </a:xfrm>
          <a:prstGeom prst="rect">
            <a:avLst/>
          </a:prstGeom>
        </p:spPr>
      </p:pic>
      <p:pic>
        <p:nvPicPr>
          <p:cNvPr id="25" name="Picture 24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76400" cy="1104900"/>
          </a:xfrm>
          <a:prstGeom prst="rect">
            <a:avLst/>
          </a:prstGeom>
        </p:spPr>
      </p:pic>
      <p:pic>
        <p:nvPicPr>
          <p:cNvPr id="26" name="Picture 25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24400"/>
            <a:ext cx="1219200" cy="1066800"/>
          </a:xfrm>
          <a:prstGeom prst="rect">
            <a:avLst/>
          </a:prstGeom>
        </p:spPr>
      </p:pic>
      <p:pic>
        <p:nvPicPr>
          <p:cNvPr id="27" name="Picture 26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1400"/>
            <a:ext cx="1219200" cy="1066800"/>
          </a:xfrm>
          <a:prstGeom prst="rect">
            <a:avLst/>
          </a:prstGeom>
        </p:spPr>
      </p:pic>
      <p:pic>
        <p:nvPicPr>
          <p:cNvPr id="28" name="Picture 27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8400"/>
            <a:ext cx="1219200" cy="1066800"/>
          </a:xfrm>
          <a:prstGeom prst="rect">
            <a:avLst/>
          </a:prstGeom>
        </p:spPr>
      </p:pic>
      <p:pic>
        <p:nvPicPr>
          <p:cNvPr id="29" name="Picture 28" descr="th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5400"/>
            <a:ext cx="1219200" cy="1066800"/>
          </a:xfrm>
          <a:prstGeom prst="rect">
            <a:avLst/>
          </a:prstGeom>
        </p:spPr>
      </p:pic>
      <p:pic>
        <p:nvPicPr>
          <p:cNvPr id="30" name="Picture 29" descr="a19.jp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3962400" y="2514599"/>
            <a:ext cx="762000" cy="6248400"/>
          </a:xfrm>
          <a:prstGeom prst="rect">
            <a:avLst/>
          </a:prstGeom>
        </p:spPr>
      </p:pic>
      <p:pic>
        <p:nvPicPr>
          <p:cNvPr id="31" name="Picture 30" descr="a19.jp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4191000" y="-2209800"/>
            <a:ext cx="304800" cy="6248400"/>
          </a:xfrm>
          <a:prstGeom prst="rect">
            <a:avLst/>
          </a:prstGeom>
        </p:spPr>
      </p:pic>
      <p:pic>
        <p:nvPicPr>
          <p:cNvPr id="32" name="Picture 31" descr="s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477000"/>
            <a:ext cx="9144000" cy="762000"/>
          </a:xfrm>
          <a:prstGeom prst="rect">
            <a:avLst/>
          </a:prstGeom>
        </p:spPr>
      </p:pic>
      <p:pic>
        <p:nvPicPr>
          <p:cNvPr id="33" name="Picture 32" descr="s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62000"/>
            <a:ext cx="9144000" cy="762000"/>
          </a:xfrm>
          <a:prstGeom prst="rect">
            <a:avLst/>
          </a:prstGeom>
        </p:spPr>
      </p:pic>
      <p:pic>
        <p:nvPicPr>
          <p:cNvPr id="34" name="Picture 33" descr="s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524500" y="2857500"/>
            <a:ext cx="8001000" cy="762000"/>
          </a:xfrm>
          <a:prstGeom prst="rect">
            <a:avLst/>
          </a:prstGeom>
        </p:spPr>
      </p:pic>
      <p:pic>
        <p:nvPicPr>
          <p:cNvPr id="35" name="Picture 34" descr="s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V="1">
            <a:off x="-4419600" y="2819400"/>
            <a:ext cx="8077200" cy="762000"/>
          </a:xfrm>
          <a:prstGeom prst="rect">
            <a:avLst/>
          </a:prstGeom>
        </p:spPr>
      </p:pic>
    </p:spTree>
  </p:cSld>
  <p:clrMapOvr>
    <a:masterClrMapping/>
  </p:clrMapOvr>
  <p:transition>
    <p:cover dir="ru"/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4343400"/>
            <a:ext cx="2038350" cy="2247900"/>
          </a:xfrm>
          <a:prstGeom prst="rect">
            <a:avLst/>
          </a:prstGeom>
        </p:spPr>
      </p:pic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50" y="0"/>
            <a:ext cx="2038350" cy="2247900"/>
          </a:xfrm>
          <a:prstGeom prst="rect">
            <a:avLst/>
          </a:prstGeom>
        </p:spPr>
      </p:pic>
      <p:pic>
        <p:nvPicPr>
          <p:cNvPr id="9" name="Picture 8" descr="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24000" cy="1524000"/>
          </a:xfrm>
          <a:prstGeom prst="rect">
            <a:avLst/>
          </a:prstGeom>
        </p:spPr>
      </p:pic>
      <p:pic>
        <p:nvPicPr>
          <p:cNvPr id="10" name="Picture 9" descr="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0"/>
            <a:ext cx="1524000" cy="1524000"/>
          </a:xfrm>
          <a:prstGeom prst="rect">
            <a:avLst/>
          </a:prstGeom>
        </p:spPr>
      </p:pic>
      <p:pic>
        <p:nvPicPr>
          <p:cNvPr id="11" name="Picture 10" descr="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2400"/>
            <a:ext cx="1524000" cy="1524000"/>
          </a:xfrm>
          <a:prstGeom prst="rect">
            <a:avLst/>
          </a:prstGeom>
        </p:spPr>
      </p:pic>
      <p:pic>
        <p:nvPicPr>
          <p:cNvPr id="12" name="Picture 11" descr="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4600"/>
            <a:ext cx="1524000" cy="1524000"/>
          </a:xfrm>
          <a:prstGeom prst="rect">
            <a:avLst/>
          </a:prstGeom>
        </p:spPr>
      </p:pic>
      <p:pic>
        <p:nvPicPr>
          <p:cNvPr id="13" name="Picture 12" descr="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1524000" cy="1524000"/>
          </a:xfrm>
          <a:prstGeom prst="rect">
            <a:avLst/>
          </a:prstGeom>
        </p:spPr>
      </p:pic>
      <p:pic>
        <p:nvPicPr>
          <p:cNvPr id="14" name="Picture 13" descr="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5715000" cy="1219200"/>
          </a:xfrm>
          <a:prstGeom prst="rect">
            <a:avLst/>
          </a:prstGeom>
        </p:spPr>
      </p:pic>
      <p:pic>
        <p:nvPicPr>
          <p:cNvPr id="15" name="Picture 14" descr="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638800"/>
            <a:ext cx="5715000" cy="1219200"/>
          </a:xfrm>
          <a:prstGeom prst="rect">
            <a:avLst/>
          </a:prstGeom>
        </p:spPr>
      </p:pic>
      <p:pic>
        <p:nvPicPr>
          <p:cNvPr id="16" name="Picture 15" descr="imag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50" y="2209800"/>
            <a:ext cx="2038350" cy="2247900"/>
          </a:xfrm>
          <a:prstGeom prst="rect">
            <a:avLst/>
          </a:prstGeom>
        </p:spPr>
      </p:pic>
      <p:pic>
        <p:nvPicPr>
          <p:cNvPr id="17" name="Picture 16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77000"/>
            <a:ext cx="9144000" cy="762000"/>
          </a:xfrm>
          <a:prstGeom prst="rect">
            <a:avLst/>
          </a:prstGeom>
        </p:spPr>
      </p:pic>
      <p:pic>
        <p:nvPicPr>
          <p:cNvPr id="18" name="Picture 17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19" name="Picture 18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038600" y="3276600"/>
            <a:ext cx="7315200" cy="762000"/>
          </a:xfrm>
          <a:prstGeom prst="rect">
            <a:avLst/>
          </a:prstGeom>
        </p:spPr>
      </p:pic>
      <p:pic>
        <p:nvPicPr>
          <p:cNvPr id="20" name="Picture 19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78959" y="1295400"/>
            <a:ext cx="5295900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800" dirty="0" err="1"/>
              <a:t>মোছাঃ</a:t>
            </a:r>
            <a:r>
              <a:rPr lang="en-US" sz="2800" dirty="0"/>
              <a:t> </a:t>
            </a:r>
            <a:r>
              <a:rPr lang="en-US" sz="2800" dirty="0" err="1"/>
              <a:t>সুলতানা</a:t>
            </a:r>
            <a:r>
              <a:rPr lang="en-US" sz="2800" dirty="0"/>
              <a:t> </a:t>
            </a:r>
            <a:r>
              <a:rPr lang="en-US" sz="2800" dirty="0" err="1"/>
              <a:t>বেগম</a:t>
            </a:r>
            <a:r>
              <a:rPr lang="en-US" sz="2800" dirty="0"/>
              <a:t>,,</a:t>
            </a:r>
          </a:p>
          <a:p>
            <a:pPr>
              <a:buNone/>
            </a:pPr>
            <a:r>
              <a:rPr lang="en-US" sz="2800" dirty="0" err="1"/>
              <a:t>সহকারী</a:t>
            </a:r>
            <a:r>
              <a:rPr lang="en-US" sz="2800" dirty="0"/>
              <a:t>  </a:t>
            </a:r>
            <a:r>
              <a:rPr lang="en-US" sz="2800" dirty="0" err="1"/>
              <a:t>শিক্ষিকা</a:t>
            </a:r>
            <a:r>
              <a:rPr lang="en-US" sz="2800" dirty="0"/>
              <a:t> ,                        </a:t>
            </a:r>
          </a:p>
          <a:p>
            <a:pPr>
              <a:buNone/>
            </a:pPr>
            <a:r>
              <a:rPr lang="en-US" sz="2800" dirty="0" err="1"/>
              <a:t>গোয়াল</a:t>
            </a:r>
            <a:r>
              <a:rPr lang="en-US" sz="2800" dirty="0"/>
              <a:t> </a:t>
            </a:r>
            <a:r>
              <a:rPr lang="en-US" sz="2800" dirty="0" err="1"/>
              <a:t>পাড়া</a:t>
            </a:r>
            <a:r>
              <a:rPr lang="en-US" sz="2800" dirty="0"/>
              <a:t> </a:t>
            </a:r>
            <a:r>
              <a:rPr lang="en-US" sz="2800" dirty="0" err="1"/>
              <a:t>উচ্চবিদ্যালয়</a:t>
            </a:r>
            <a:r>
              <a:rPr lang="en-US" sz="2800" dirty="0"/>
              <a:t>,    </a:t>
            </a:r>
          </a:p>
          <a:p>
            <a:pPr>
              <a:buNone/>
            </a:pPr>
            <a:r>
              <a:rPr lang="en-US" sz="2800" dirty="0" err="1"/>
              <a:t>ঠাকুরগাঁও</a:t>
            </a:r>
            <a:r>
              <a:rPr lang="en-US" sz="2800" dirty="0"/>
              <a:t> </a:t>
            </a:r>
            <a:r>
              <a:rPr lang="en-US" sz="2800" dirty="0" err="1"/>
              <a:t>সদর</a:t>
            </a:r>
            <a:r>
              <a:rPr lang="en-US" sz="2800" dirty="0"/>
              <a:t>।</a:t>
            </a:r>
          </a:p>
          <a:p>
            <a:pPr>
              <a:buNone/>
            </a:pPr>
            <a:r>
              <a:rPr lang="en-US" sz="2800" dirty="0"/>
              <a:t>০১৭২০৮০৩১২১</a:t>
            </a:r>
            <a:r>
              <a:rPr lang="en-US" dirty="0"/>
              <a:t>,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02" y="3584762"/>
            <a:ext cx="5323595" cy="283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49" y="1295400"/>
            <a:ext cx="1280160" cy="128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1200" y="1219200"/>
            <a:ext cx="5486400" cy="4401205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পাঠপরিচিতিঃ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-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শ্রেণিঃ১০ম,</a:t>
            </a:r>
          </a:p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তথ্যযোগাযোগ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,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অধ্যায়ঃ১ম</a:t>
            </a:r>
          </a:p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তাং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-----------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সময়ঃ৫০মিনিট,                    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" cy="2124075"/>
          </a:xfrm>
          <a:prstGeom prst="rect">
            <a:avLst/>
          </a:prstGeom>
        </p:spPr>
      </p:pic>
      <p:pic>
        <p:nvPicPr>
          <p:cNvPr id="7" name="Picture 6" descr="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1905000" cy="2124075"/>
          </a:xfrm>
          <a:prstGeom prst="rect">
            <a:avLst/>
          </a:prstGeom>
        </p:spPr>
      </p:pic>
      <p:pic>
        <p:nvPicPr>
          <p:cNvPr id="8" name="Picture 7" descr="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3925"/>
            <a:ext cx="1905000" cy="2124075"/>
          </a:xfrm>
          <a:prstGeom prst="rect">
            <a:avLst/>
          </a:prstGeom>
        </p:spPr>
      </p:pic>
      <p:pic>
        <p:nvPicPr>
          <p:cNvPr id="9" name="Picture 8" descr="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4733925"/>
            <a:ext cx="1905000" cy="2124075"/>
          </a:xfrm>
          <a:prstGeom prst="rect">
            <a:avLst/>
          </a:prstGeom>
        </p:spPr>
      </p:pic>
      <p:pic>
        <p:nvPicPr>
          <p:cNvPr id="10" name="Picture 9" descr="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2362200"/>
            <a:ext cx="1905000" cy="2124075"/>
          </a:xfrm>
          <a:prstGeom prst="rect">
            <a:avLst/>
          </a:prstGeom>
        </p:spPr>
      </p:pic>
      <p:pic>
        <p:nvPicPr>
          <p:cNvPr id="11" name="Picture 10" descr="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0"/>
            <a:ext cx="1905000" cy="2124075"/>
          </a:xfrm>
          <a:prstGeom prst="rect">
            <a:avLst/>
          </a:prstGeom>
        </p:spPr>
      </p:pic>
      <p:pic>
        <p:nvPicPr>
          <p:cNvPr id="12" name="Picture 11" descr="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05300" y="3848102"/>
            <a:ext cx="761999" cy="5257800"/>
          </a:xfrm>
          <a:prstGeom prst="rect">
            <a:avLst/>
          </a:prstGeom>
        </p:spPr>
      </p:pic>
      <p:pic>
        <p:nvPicPr>
          <p:cNvPr id="14" name="Picture 13" descr="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81500" y="-2247903"/>
            <a:ext cx="761999" cy="5257800"/>
          </a:xfrm>
          <a:prstGeom prst="rect">
            <a:avLst/>
          </a:prstGeom>
        </p:spPr>
      </p:pic>
      <p:pic>
        <p:nvPicPr>
          <p:cNvPr id="13" name="Picture 12" descr="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343400"/>
            <a:ext cx="2381250" cy="1924050"/>
          </a:xfrm>
          <a:prstGeom prst="rect">
            <a:avLst/>
          </a:prstGeom>
        </p:spPr>
      </p:pic>
      <p:pic>
        <p:nvPicPr>
          <p:cNvPr id="15" name="Picture 14" descr="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609600"/>
            <a:ext cx="2381250" cy="1924050"/>
          </a:xfrm>
          <a:prstGeom prst="rect">
            <a:avLst/>
          </a:prstGeom>
        </p:spPr>
      </p:pic>
      <p:pic>
        <p:nvPicPr>
          <p:cNvPr id="16" name="Picture 15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77000"/>
            <a:ext cx="9144000" cy="762000"/>
          </a:xfrm>
          <a:prstGeom prst="rect">
            <a:avLst/>
          </a:prstGeom>
        </p:spPr>
      </p:pic>
      <p:pic>
        <p:nvPicPr>
          <p:cNvPr id="17" name="Picture 16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18" name="Picture 17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038600" y="3276600"/>
            <a:ext cx="7315200" cy="762000"/>
          </a:xfrm>
          <a:prstGeom prst="rect">
            <a:avLst/>
          </a:prstGeom>
        </p:spPr>
      </p:pic>
      <p:pic>
        <p:nvPicPr>
          <p:cNvPr id="19" name="Picture 18" descr="s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7271" y="116541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ভিডিও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2019300" cy="2133600"/>
          </a:xfrm>
          <a:prstGeom prst="rect">
            <a:avLst/>
          </a:prstGeom>
        </p:spPr>
      </p:pic>
      <p:pic>
        <p:nvPicPr>
          <p:cNvPr id="12" name="Picture 11" descr="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0" y="0"/>
            <a:ext cx="2019300" cy="2057400"/>
          </a:xfrm>
          <a:prstGeom prst="rect">
            <a:avLst/>
          </a:prstGeom>
        </p:spPr>
      </p:pic>
      <p:pic>
        <p:nvPicPr>
          <p:cNvPr id="10" name="Picture 9" descr="a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95500" cy="2181225"/>
          </a:xfrm>
          <a:prstGeom prst="rect">
            <a:avLst/>
          </a:prstGeom>
        </p:spPr>
      </p:pic>
      <p:pic>
        <p:nvPicPr>
          <p:cNvPr id="11" name="Picture 10" descr="a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0" y="4676775"/>
            <a:ext cx="2095500" cy="2181225"/>
          </a:xfrm>
          <a:prstGeom prst="rect">
            <a:avLst/>
          </a:prstGeom>
        </p:spPr>
      </p:pic>
      <p:pic>
        <p:nvPicPr>
          <p:cNvPr id="13" name="Picture 12" descr="a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33600"/>
            <a:ext cx="2057399" cy="2590800"/>
          </a:xfrm>
          <a:prstGeom prst="rect">
            <a:avLst/>
          </a:prstGeom>
        </p:spPr>
      </p:pic>
      <p:pic>
        <p:nvPicPr>
          <p:cNvPr id="14" name="Picture 13" descr="a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1" y="2057400"/>
            <a:ext cx="2057399" cy="2590800"/>
          </a:xfrm>
          <a:prstGeom prst="rect">
            <a:avLst/>
          </a:prstGeom>
        </p:spPr>
      </p:pic>
      <p:pic>
        <p:nvPicPr>
          <p:cNvPr id="15" name="Picture 14" descr="a1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4714875"/>
            <a:ext cx="2143125" cy="2143125"/>
          </a:xfrm>
          <a:prstGeom prst="rect">
            <a:avLst/>
          </a:prstGeom>
        </p:spPr>
      </p:pic>
      <p:pic>
        <p:nvPicPr>
          <p:cNvPr id="16" name="Picture 15" descr="1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4724400"/>
            <a:ext cx="2286000" cy="2133600"/>
          </a:xfrm>
          <a:prstGeom prst="rect">
            <a:avLst/>
          </a:prstGeom>
        </p:spPr>
      </p:pic>
      <p:pic>
        <p:nvPicPr>
          <p:cNvPr id="17" name="Picture 16" descr="s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477000"/>
            <a:ext cx="9144000" cy="762000"/>
          </a:xfrm>
          <a:prstGeom prst="rect">
            <a:avLst/>
          </a:prstGeom>
        </p:spPr>
      </p:pic>
      <p:pic>
        <p:nvPicPr>
          <p:cNvPr id="18" name="Picture 17" descr="s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19" name="Picture 18" descr="s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4038600" y="3276600"/>
            <a:ext cx="7315200" cy="762000"/>
          </a:xfrm>
          <a:prstGeom prst="rect">
            <a:avLst/>
          </a:prstGeom>
        </p:spPr>
      </p:pic>
      <p:pic>
        <p:nvPicPr>
          <p:cNvPr id="20" name="Picture 19" descr="s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068904"/>
              </p:ext>
            </p:extLst>
          </p:nvPr>
        </p:nvGraphicFramePr>
        <p:xfrm>
          <a:off x="1447800" y="1028700"/>
          <a:ext cx="5942286" cy="3474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ackager Shell Object" showAsIcon="1" r:id="rId9" imgW="749160" imgH="437760" progId="Package">
                  <p:embed/>
                </p:oleObj>
              </mc:Choice>
              <mc:Fallback>
                <p:oleObj name="Packager Shell Object" showAsIcon="1" r:id="rId9" imgW="74916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47800" y="1028700"/>
                        <a:ext cx="5942286" cy="3474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2" y="609600"/>
            <a:ext cx="3124200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s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471" y="730624"/>
            <a:ext cx="2895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0400"/>
            <a:ext cx="48006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200400"/>
            <a:ext cx="43434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1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343400" cy="762000"/>
          </a:xfrm>
          <a:prstGeom prst="rect">
            <a:avLst/>
          </a:prstGeom>
        </p:spPr>
      </p:pic>
      <p:pic>
        <p:nvPicPr>
          <p:cNvPr id="11" name="Picture 10" descr="a1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0"/>
            <a:ext cx="3581400" cy="762000"/>
          </a:xfrm>
          <a:prstGeom prst="rect">
            <a:avLst/>
          </a:prstGeom>
        </p:spPr>
      </p:pic>
      <p:pic>
        <p:nvPicPr>
          <p:cNvPr id="12" name="Picture 11" descr="s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477000"/>
            <a:ext cx="9144000" cy="762000"/>
          </a:xfrm>
          <a:prstGeom prst="rect">
            <a:avLst/>
          </a:prstGeom>
        </p:spPr>
      </p:pic>
      <p:pic>
        <p:nvPicPr>
          <p:cNvPr id="13" name="Picture 12" descr="s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14" name="Picture 13" descr="s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  <p:pic>
        <p:nvPicPr>
          <p:cNvPr id="15" name="Picture 14" descr="s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4038600" y="3276600"/>
            <a:ext cx="7315200" cy="762000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ফুল ওবাড়ি\a_files\th_3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2057400" y="400333"/>
            <a:ext cx="5181600" cy="193899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,</a:t>
            </a:r>
          </a:p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,</a:t>
            </a:r>
          </a:p>
          <a:p>
            <a:endParaRPr lang="en-US" sz="40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a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8023">
            <a:off x="5681237" y="2989852"/>
            <a:ext cx="2422784" cy="3623118"/>
          </a:xfrm>
          <a:prstGeom prst="rect">
            <a:avLst/>
          </a:prstGeom>
        </p:spPr>
      </p:pic>
      <p:pic>
        <p:nvPicPr>
          <p:cNvPr id="11" name="Picture 10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12" name="Picture 11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  <p:pic>
        <p:nvPicPr>
          <p:cNvPr id="13" name="Picture 12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0" y="6858000"/>
            <a:ext cx="10668000" cy="762000"/>
          </a:xfrm>
          <a:prstGeom prst="rect">
            <a:avLst/>
          </a:prstGeom>
        </p:spPr>
      </p:pic>
      <p:pic>
        <p:nvPicPr>
          <p:cNvPr id="14" name="Picture 13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191000" y="3429000"/>
            <a:ext cx="7620000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47" y="1981200"/>
            <a:ext cx="5919159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0"/>
            <a:ext cx="6400800" cy="132343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শিখন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ফলঃ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-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এ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যা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শিখবে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---।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447800"/>
            <a:ext cx="9144000" cy="70788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১/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819400"/>
            <a:ext cx="9144000" cy="132343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২/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গড়ে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তুলতে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করণীয়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লিখতে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800600"/>
            <a:ext cx="9144000" cy="132343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৩/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রুপকল্প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২০২১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বাস্তবায়নে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তথ্যপ্রযুক্তির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" cy="838200"/>
          </a:xfrm>
          <a:prstGeom prst="rect">
            <a:avLst/>
          </a:prstGeom>
        </p:spPr>
      </p:pic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0"/>
            <a:ext cx="990600" cy="838200"/>
          </a:xfrm>
          <a:prstGeom prst="rect">
            <a:avLst/>
          </a:prstGeom>
        </p:spPr>
      </p:pic>
      <p:pic>
        <p:nvPicPr>
          <p:cNvPr id="11" name="Picture 10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6248400"/>
            <a:ext cx="990600" cy="609600"/>
          </a:xfrm>
          <a:prstGeom prst="rect">
            <a:avLst/>
          </a:prstGeom>
        </p:spPr>
      </p:pic>
      <p:pic>
        <p:nvPicPr>
          <p:cNvPr id="12" name="Picture 11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8400"/>
            <a:ext cx="990600" cy="609600"/>
          </a:xfrm>
          <a:prstGeom prst="rect">
            <a:avLst/>
          </a:prstGeom>
        </p:spPr>
      </p:pic>
      <p:pic>
        <p:nvPicPr>
          <p:cNvPr id="13" name="Picture 12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9800"/>
            <a:ext cx="990600" cy="457200"/>
          </a:xfrm>
          <a:prstGeom prst="rect">
            <a:avLst/>
          </a:prstGeom>
        </p:spPr>
      </p:pic>
      <p:pic>
        <p:nvPicPr>
          <p:cNvPr id="14" name="Picture 13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90600" cy="457200"/>
          </a:xfrm>
          <a:prstGeom prst="rect">
            <a:avLst/>
          </a:prstGeom>
        </p:spPr>
      </p:pic>
      <p:pic>
        <p:nvPicPr>
          <p:cNvPr id="15" name="Picture 14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2209800"/>
            <a:ext cx="990600" cy="457200"/>
          </a:xfrm>
          <a:prstGeom prst="rect">
            <a:avLst/>
          </a:prstGeom>
        </p:spPr>
      </p:pic>
      <p:pic>
        <p:nvPicPr>
          <p:cNvPr id="16" name="Picture 15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191000"/>
            <a:ext cx="990600" cy="457200"/>
          </a:xfrm>
          <a:prstGeom prst="rect">
            <a:avLst/>
          </a:prstGeom>
        </p:spPr>
      </p:pic>
      <p:pic>
        <p:nvPicPr>
          <p:cNvPr id="17" name="Picture 16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7000"/>
            <a:ext cx="9144000" cy="762000"/>
          </a:xfrm>
          <a:prstGeom prst="rect">
            <a:avLst/>
          </a:prstGeom>
        </p:spPr>
      </p:pic>
      <p:pic>
        <p:nvPicPr>
          <p:cNvPr id="18" name="Picture 17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19" name="Picture 18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038600" y="3276600"/>
            <a:ext cx="7315200" cy="762000"/>
          </a:xfrm>
          <a:prstGeom prst="rect">
            <a:avLst/>
          </a:prstGeom>
        </p:spPr>
      </p:pic>
      <p:pic>
        <p:nvPicPr>
          <p:cNvPr id="20" name="Picture 19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887682"/>
            <a:ext cx="8915400" cy="397031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*১*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পেছনের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কথাটি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শ্রেণির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সর্বোচ্চ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চুড়ান্ত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লক্ষ্য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শ্রেণির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মানূষের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জীবনের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মান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উন্নয়ন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রুপকল্পের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বাস্তবায়ন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চারটি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বিষয়কে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গুরুত্ব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মানব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সম্পদ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উন্নয়ন,জনগনের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সম্পৃক্ততা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সিভিল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সার্ভিস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এবংদৈনন্দিন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জীবনে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তথ্যপ্রযুক্তির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s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724399" cy="2819400"/>
          </a:xfrm>
          <a:prstGeom prst="rect">
            <a:avLst/>
          </a:prstGeom>
        </p:spPr>
      </p:pic>
      <p:pic>
        <p:nvPicPr>
          <p:cNvPr id="5" name="Picture 4" descr="d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0"/>
            <a:ext cx="4419600" cy="2819400"/>
          </a:xfrm>
          <a:prstGeom prst="rect">
            <a:avLst/>
          </a:prstGeom>
        </p:spPr>
      </p:pic>
      <p:pic>
        <p:nvPicPr>
          <p:cNvPr id="7" name="Picture 6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7000"/>
            <a:ext cx="9144000" cy="762000"/>
          </a:xfrm>
          <a:prstGeom prst="rect">
            <a:avLst/>
          </a:prstGeom>
        </p:spPr>
      </p:pic>
      <p:pic>
        <p:nvPicPr>
          <p:cNvPr id="8" name="Picture 7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9" name="Picture 8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038600" y="3276600"/>
            <a:ext cx="7315200" cy="762000"/>
          </a:xfrm>
          <a:prstGeom prst="rect">
            <a:avLst/>
          </a:prstGeom>
        </p:spPr>
      </p:pic>
      <p:pic>
        <p:nvPicPr>
          <p:cNvPr id="10" name="Picture 9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10574"/>
            <a:ext cx="9144000" cy="464742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*২* ১)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ডাকযোগে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চিঠি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পাঠিয়ে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ই-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মেইল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করব।২)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দাওয়াত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বাড়ি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গিয়ে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করব।৩)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ফলাফল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জানার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গিয়ে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ইন্টারনেটে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ফলাফল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জানব।৪)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বিদেশে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আত্নীয়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স্বজনের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ভিডি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কলে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কথা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বলব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 ৫)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কোনো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জিনিস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সর্ম্পকে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জানলে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জানব।৬)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ভিত্তিক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মাধ্যম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ফেইসবুক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টুইটার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Whats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apps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সর্ম্পক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রক্ষা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করব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0"/>
            <a:ext cx="4419601" cy="2057400"/>
          </a:xfrm>
          <a:prstGeom prst="rect">
            <a:avLst/>
          </a:prstGeom>
        </p:spPr>
      </p:pic>
      <p:pic>
        <p:nvPicPr>
          <p:cNvPr id="6" name="Picture 5" descr="a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62112">
            <a:off x="545166" y="389820"/>
            <a:ext cx="1794624" cy="1524000"/>
          </a:xfrm>
          <a:prstGeom prst="rect">
            <a:avLst/>
          </a:prstGeom>
        </p:spPr>
      </p:pic>
      <p:pic>
        <p:nvPicPr>
          <p:cNvPr id="7" name="Picture 6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7000"/>
            <a:ext cx="9144000" cy="762000"/>
          </a:xfrm>
          <a:prstGeom prst="rect">
            <a:avLst/>
          </a:prstGeom>
        </p:spPr>
      </p:pic>
      <p:pic>
        <p:nvPicPr>
          <p:cNvPr id="8" name="Picture 7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67400" y="3276600"/>
            <a:ext cx="7315200" cy="762000"/>
          </a:xfrm>
          <a:prstGeom prst="rect">
            <a:avLst/>
          </a:prstGeom>
        </p:spPr>
      </p:pic>
      <p:pic>
        <p:nvPicPr>
          <p:cNvPr id="9" name="Picture 8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038600" y="3276600"/>
            <a:ext cx="7315200" cy="762000"/>
          </a:xfrm>
          <a:prstGeom prst="rect">
            <a:avLst/>
          </a:prstGeom>
        </p:spPr>
      </p:pic>
      <p:pic>
        <p:nvPicPr>
          <p:cNvPr id="10" name="Picture 9" descr="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0" y="-762000"/>
            <a:ext cx="10668000" cy="762000"/>
          </a:xfrm>
          <a:prstGeom prst="rect">
            <a:avLst/>
          </a:prstGeom>
        </p:spPr>
      </p:pic>
      <p:pic>
        <p:nvPicPr>
          <p:cNvPr id="11" name="Picture 10" descr="aq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724400" cy="2057400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325</Words>
  <Application>Microsoft Office PowerPoint</Application>
  <PresentationFormat>On-screen Show (4:3)</PresentationFormat>
  <Paragraphs>48</Paragraphs>
  <Slides>16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 Space______</dc:creator>
  <cp:lastModifiedBy>IT SPACE</cp:lastModifiedBy>
  <cp:revision>570</cp:revision>
  <dcterms:created xsi:type="dcterms:W3CDTF">2006-08-16T00:00:00Z</dcterms:created>
  <dcterms:modified xsi:type="dcterms:W3CDTF">2018-06-02T10:35:29Z</dcterms:modified>
</cp:coreProperties>
</file>