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264" r:id="rId4"/>
    <p:sldId id="257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 snapToGrid="0">
      <p:cViewPr varScale="1">
        <p:scale>
          <a:sx n="65" d="100"/>
          <a:sy n="65" d="100"/>
        </p:scale>
        <p:origin x="-10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99A4-6A48-4A34-A94B-B9D2D99FDEB6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2EF-50B3-4E28-9A38-81E312FF1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70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F6171-3278-487E-AB49-0EB0763FC406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804C-B8A0-46D7-BA6E-010C5A88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5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traiMJ" panose="00000400000000000000" pitchFamily="2" charset="0"/>
                <a:cs typeface="AtraiMJ" panose="00000400000000000000" pitchFamily="2" charset="0"/>
              </a:rPr>
              <a:t>1)</a:t>
            </a:r>
            <a:r>
              <a:rPr lang="en-US" baseline="0" smtClean="0">
                <a:latin typeface="AtraiMJ" panose="00000400000000000000" pitchFamily="2" charset="0"/>
                <a:cs typeface="AtraiMJ" panose="00000400000000000000" pitchFamily="2" charset="0"/>
              </a:rPr>
              <a:t> </a:t>
            </a:r>
            <a:endParaRPr lang="en-US">
              <a:latin typeface="AtraiMJ" panose="00000400000000000000" pitchFamily="2" charset="0"/>
              <a:cs typeface="AtraiMJ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traiMJ" panose="00000400000000000000" pitchFamily="2" charset="0"/>
              <a:cs typeface="AtraiMJ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04C-B8A0-46D7-BA6E-010C5A88867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B63F-B2BE-4DDE-97C6-CB072544D263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283B-8130-4BFA-B5A3-5FAD8C4CF7EE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0830-04DD-43BB-99C5-DADB605ACB13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E72-949D-4F27-94A5-A9619C6A4138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C233-3239-4CE3-9B60-7A33C0CFA40B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70D-9C55-4590-81CC-51379D6F937C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2C34-649C-433B-9B82-43B755A3F8F9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B96-484C-4783-A8DD-A42C821C05D1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B9EF-FCD5-4B2D-AE8E-38D62C1B569B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D116-7805-4D29-B350-B8470970FAD6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84FC-470E-43AF-B45D-ED56A88C16DE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278CB-4412-4D9E-BAEC-530605DA1812}" type="datetime1">
              <a:rPr lang="en-US" smtClean="0"/>
              <a:pPr/>
              <a:t>4/15/2018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27945F-9BC4-42B3-99A1-4507A6E078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heck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1" y="529390"/>
            <a:ext cx="6013451" cy="1215191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8918" y="209866"/>
            <a:ext cx="903906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SC_1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18" y="1439058"/>
            <a:ext cx="9069049" cy="4552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928" y="6130978"/>
            <a:ext cx="908403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ফুলের শুভেচ্ছা।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2693"/>
      </p:ext>
    </p:extLst>
  </p:cSld>
  <p:clrMapOvr>
    <a:masterClrMapping/>
  </p:clrMapOvr>
  <p:transition spd="slow" advTm="1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y_wallpapers_369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52400"/>
            <a:ext cx="11684000" cy="657225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bangadarsh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375" y="194874"/>
            <a:ext cx="7525063" cy="6445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704537" y="1765065"/>
            <a:ext cx="2968053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বঙ্গদর্শন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’ (১৮৭২)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" y="236806"/>
            <a:ext cx="11398956" cy="6477000"/>
          </a:xfrm>
          <a:prstGeom prst="roundRect">
            <a:avLst/>
          </a:prstGeom>
        </p:spPr>
      </p:pic>
      <p:pic>
        <p:nvPicPr>
          <p:cNvPr id="4" name="Picture 3" descr="blocks_3235413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9200" y="914401"/>
            <a:ext cx="3962400" cy="160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5201" y="3352804"/>
            <a:ext cx="6045200" cy="2985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ও বিশ্লেষণ: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03204" y="381000"/>
            <a:ext cx="11760590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0" y="1676402"/>
            <a:ext cx="93472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‘বিড়াল’ প্রবন্ধটি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্যায়ের ‘কমলাকান্তের দপ্তর’ থেকে সংকলিত।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876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420101"/>
            <a:ext cx="11480800" cy="6172200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14" y="1047750"/>
            <a:ext cx="4944800" cy="206489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30"/>
            <a:ext cx="3760868" cy="242266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86" y="3294400"/>
            <a:ext cx="5188011" cy="237094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7" y="285750"/>
            <a:ext cx="5514393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838681" y="2064894"/>
            <a:ext cx="184151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7042" y="1912495"/>
            <a:ext cx="184151" cy="190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96316" y="2293494"/>
            <a:ext cx="459449" cy="173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694" y="5650469"/>
            <a:ext cx="1146648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হুঁকা হাতে ঝিমাইতেছিলাম। .........ভাবিতেছিলাম যে, আমি যদি নেপোলিয়ান হইতাম, তবে ওয়াটারলু জিতিতে পারিতাম কিনা। এমন সময় একটি ক্ষুদ্র শব্দ হইল, “মেও”!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747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6" y="228600"/>
            <a:ext cx="11398956" cy="6477000"/>
          </a:xfrm>
          <a:prstGeom prst="round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530" y="5321507"/>
            <a:ext cx="105380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প্রথমে মনে হইল, ওয়েলিংটন হঠাৎ বিড়ালত্ব প্রাপ্ত হইয়া আমার নিকিট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আফিং ভিক্ষা করিতে আসিয়াছে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719530" y="404734"/>
            <a:ext cx="10553076" cy="4948316"/>
            <a:chOff x="1524000" y="685800"/>
            <a:chExt cx="6219825" cy="4667250"/>
          </a:xfrm>
        </p:grpSpPr>
        <p:grpSp>
          <p:nvGrpSpPr>
            <p:cNvPr id="8" name="Group 5"/>
            <p:cNvGrpSpPr/>
            <p:nvPr/>
          </p:nvGrpSpPr>
          <p:grpSpPr>
            <a:xfrm>
              <a:off x="1524000" y="685800"/>
              <a:ext cx="6219825" cy="4667250"/>
              <a:chOff x="1462087" y="685800"/>
              <a:chExt cx="6219825" cy="46672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087" y="685800"/>
                <a:ext cx="6219825" cy="4667250"/>
              </a:xfrm>
              <a:prstGeom prst="rect">
                <a:avLst/>
              </a:prstGeom>
            </p:spPr>
          </p:pic>
          <p:sp>
            <p:nvSpPr>
              <p:cNvPr id="5" name="Regular Pentagon 4"/>
              <p:cNvSpPr/>
              <p:nvPr/>
            </p:nvSpPr>
            <p:spPr>
              <a:xfrm>
                <a:off x="2285999" y="990600"/>
                <a:ext cx="1752601" cy="1295400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3" r="34753" b="51248"/>
            <a:stretch/>
          </p:blipFill>
          <p:spPr>
            <a:xfrm>
              <a:off x="2347912" y="990600"/>
              <a:ext cx="1752601" cy="1270095"/>
            </a:xfrm>
            <a:prstGeom prst="pentagon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39695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28212" y="304801"/>
            <a:ext cx="11760590" cy="624840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9853" r="3881" b="6033"/>
          <a:stretch/>
        </p:blipFill>
        <p:spPr>
          <a:xfrm>
            <a:off x="4502150" y="596214"/>
            <a:ext cx="6673851" cy="35185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304144" y="4272197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ওয়েলিংটন নহে। একটি ক্ষুদ্র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মার্জার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; প্রসন্ন আমার জন্য যে দুগ্ধ রাখিয়া গিয়াছিল তাহা নিঃশেষ ক্রিয়া উদারসাৎ করিয়াছে, আমি তখন ওয়াটার্লুর মাঠে ব্যূহ-রচনায় ব্যস্ত, অত দেখি নাই।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46150" y="777738"/>
            <a:ext cx="3219451" cy="3051373"/>
            <a:chOff x="709612" y="777736"/>
            <a:chExt cx="2414588" cy="3051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12" y="777736"/>
              <a:ext cx="2414588" cy="2422664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sp>
          <p:nvSpPr>
            <p:cNvPr id="7" name="Rectangle 6"/>
            <p:cNvSpPr/>
            <p:nvPr/>
          </p:nvSpPr>
          <p:spPr>
            <a:xfrm>
              <a:off x="1600200" y="3244334"/>
              <a:ext cx="1252987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ওয়েলিংটন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2107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28212" y="304801"/>
            <a:ext cx="11760590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997" y="4002375"/>
            <a:ext cx="9054059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অতএব পুরুষের ন্যায় আচরণ করাই বিধেয়।...............অনেক অনুসন্ধানে এক ভগ্ন যষ্টি আবিষ্কৃত করিয়া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সগর্বে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মার্জারীর প্রতি ধাবমান হইলাম।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9" y="419728"/>
            <a:ext cx="9084039" cy="356765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4525408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28212" y="304801"/>
            <a:ext cx="11760590" cy="62484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408" y="4826834"/>
            <a:ext cx="854439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একটু বিচার করিয়া দেখ দেখি? এ সংসারের ক্ষীর, সর, দুগ্ধ, দধি, মৎস, মাংস সকলি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খাইবে। আমরা কিছু পাইব না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6" y="762001"/>
            <a:ext cx="852831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78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28212" y="304801"/>
            <a:ext cx="11760590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5221069"/>
            <a:ext cx="7620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চোরের দণ্ড হয়; চুরির মূল যে কৃপণ, তাহার দণ্ড হয় না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6" y="762001"/>
            <a:ext cx="852831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5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431412" y="184880"/>
            <a:ext cx="11760590" cy="6248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08" y="1274166"/>
            <a:ext cx="6715593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ফরাসি সম্রাট নেপোলিয়ান বোনাপার্ট(১৭৬৯-১৮২১) প্রায় সমগ্র ইউরোপে নিজের আধিপত্য প্রতিষ্ঠায় সক্ষম হয়েছিলেন। ১৮১৫ খ্রিষ্টাব্দে ওয়াটারলু যুদ্ধে ওয়েলিংটন ডিউকের হাতে পরাজিত হয়ে তিনি  সেন্ট হেলেনা দ্বীপে নির্বাসিত হন এবং সেখানেই মৃতুবরণ করেন।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1600200"/>
            <a:ext cx="4775200" cy="243535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430681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239447" y="3415229"/>
            <a:ext cx="3587038" cy="253328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AvKwjgv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Av³vi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wefvMxq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cÖavb</a:t>
            </a:r>
            <a:endParaRPr lang="en-US" sz="2500" b="1" dirty="0" smtClean="0">
              <a:latin typeface="SutonnyMJ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Rjv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A¨v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v‡mWi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kÖxbMi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gywÝMÄ</a:t>
            </a:r>
            <a:endParaRPr lang="bn-BD" sz="25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haka\Desktop\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2" y="1671966"/>
            <a:ext cx="1909956" cy="22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haka\Desktop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74" y="1816725"/>
            <a:ext cx="2319588" cy="25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5194" y="257842"/>
            <a:ext cx="4550600" cy="7892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57473" y="3415229"/>
            <a:ext cx="3114221" cy="253328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/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Øv`k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weovj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cÖe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Ü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build="p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28212" y="381000"/>
            <a:ext cx="11760590" cy="624840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136"/>
            <a:ext cx="3219451" cy="242266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295177" y="1139253"/>
            <a:ext cx="766263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বীর যোদ্ধা। তিনি ডিউক অফ ওয়েলিংটন নামে পরিচিত (১৭৬৯-১৮৫৪) । ওয়াটারলু যুদ্ধে ওয়েলিংটনের হাতে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নেপোলিয়ান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পরাজিত হন।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47" y="3048000"/>
            <a:ext cx="6068483" cy="35814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grpSp>
        <p:nvGrpSpPr>
          <p:cNvPr id="3" name="Group 11"/>
          <p:cNvGrpSpPr/>
          <p:nvPr/>
        </p:nvGrpSpPr>
        <p:grpSpPr>
          <a:xfrm>
            <a:off x="949608" y="4021622"/>
            <a:ext cx="4240551" cy="605935"/>
            <a:chOff x="609600" y="4324587"/>
            <a:chExt cx="2209800" cy="605935"/>
          </a:xfrm>
        </p:grpSpPr>
        <p:sp>
          <p:nvSpPr>
            <p:cNvPr id="9" name="Rectangle 8"/>
            <p:cNvSpPr/>
            <p:nvPr/>
          </p:nvSpPr>
          <p:spPr>
            <a:xfrm>
              <a:off x="609600" y="4324587"/>
              <a:ext cx="2209800" cy="6059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মার্জার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32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95400" y="4495800"/>
              <a:ext cx="498272" cy="45719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01503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03204" y="381000"/>
            <a:ext cx="11760590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6971" y="1661412"/>
            <a:ext cx="9347200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বাবুই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্যায়ের উপন্যাস গ্রন্থের তালিকা করো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শালিক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চট্টোপাধ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্যায়ের প্রবন্ধ গ্রন্থের তালিকা করো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532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03204" y="381000"/>
            <a:ext cx="11760590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935" y="524657"/>
            <a:ext cx="9115869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নেপোলিয়ান কে?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ওয়েলিংটন কে?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কমলাকান্তের জন্য দুধ রেখেছিলো কে?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কমলাকান্ত কেন রাগ করতে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পারলো না?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কে দিব্যকর্ণ প্রাপ্ত হয়েছিলো?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মার্জার কী?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94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203204" y="381000"/>
            <a:ext cx="11760590" cy="624840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1601" y="1364107"/>
            <a:ext cx="7221929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‘বিড়াল’ প্রবন্ধের আলোকে ১০ বাক্যে বিড়ালের দুধ চুরির কারণ ব্যাখ্যা করো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10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tterflies-sjan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152400"/>
            <a:ext cx="11480800" cy="6457950"/>
          </a:xfrm>
          <a:prstGeom prst="round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9601" y="2829582"/>
            <a:ext cx="61494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সমাজে ধনী দরিদ্র বৈষম্য থাকা অনুচিত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_-_desktop_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3350"/>
            <a:ext cx="11684000" cy="657225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4775541"/>
            <a:ext cx="5181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000" b="1" dirty="0" err="1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297" y="1251284"/>
            <a:ext cx="7712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59" y="719531"/>
            <a:ext cx="7914807" cy="52165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327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>
          <a:xfrm>
            <a:off x="1019332" y="509667"/>
            <a:ext cx="10088380" cy="6133474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9" y="1259172"/>
            <a:ext cx="6940446" cy="3581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09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"/>
            <a:ext cx="11277600" cy="6558196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695450"/>
            <a:ext cx="9297649" cy="3401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4">
              <a:avLst>
                <a:gd name="adj1" fmla="val 6250"/>
                <a:gd name="adj2" fmla="val 3214"/>
              </a:avLst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আজেকর পাঠ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বিড়াল (প্রবন্ধ)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পাঠ: ০১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9" y="349770"/>
            <a:ext cx="11099800" cy="61722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3141" y="1319134"/>
            <a:ext cx="7060367" cy="48418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1610"/>
              </a:avLst>
            </a:prstTxWarp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লেখক সম্পর্কে বলতে পারবে</a:t>
            </a:r>
          </a:p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 রচনার </a:t>
            </a:r>
            <a:r>
              <a:rPr lang="bn-BD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উৎস সম্পর্কে বলতে </a:t>
            </a:r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৩।পঠিত অংশের শব্দার্থ বলতে পারবে</a:t>
            </a:r>
          </a:p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৪। পঠিত অংশ থেকে সংক্ষিপ্ত ও বহু নির্বাচনি প্রশ্নের উত্তর দিতে </a:t>
            </a:r>
            <a:r>
              <a:rPr lang="bn-BD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_plant-HD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" y="76200"/>
            <a:ext cx="11785600" cy="6629400"/>
          </a:xfrm>
          <a:prstGeom prst="roundRect">
            <a:avLst/>
          </a:prstGeom>
        </p:spPr>
      </p:pic>
      <p:pic>
        <p:nvPicPr>
          <p:cNvPr id="3" name="Picture 2" descr="bankimchandra-chatterj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2" y="1066804"/>
            <a:ext cx="7467600" cy="4200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18744" y="5861157"/>
            <a:ext cx="836451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বঙ্কিমচন্দ্র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static_abstract-fire-htc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224852" y="0"/>
            <a:ext cx="11722310" cy="6745753"/>
            <a:chOff x="248193" y="141143"/>
            <a:chExt cx="8710702" cy="6583160"/>
          </a:xfrm>
        </p:grpSpPr>
        <p:sp>
          <p:nvSpPr>
            <p:cNvPr id="6" name="Rectangle 5"/>
            <p:cNvSpPr/>
            <p:nvPr/>
          </p:nvSpPr>
          <p:spPr>
            <a:xfrm rot="5392338">
              <a:off x="134392" y="2099284"/>
              <a:ext cx="1833024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48193" y="141143"/>
              <a:ext cx="3052087" cy="2018781"/>
            </a:xfrm>
            <a:custGeom>
              <a:avLst/>
              <a:gdLst>
                <a:gd name="connsiteX0" fmla="*/ 0 w 2070790"/>
                <a:gd name="connsiteY0" fmla="*/ 114606 h 1146063"/>
                <a:gd name="connsiteX1" fmla="*/ 114606 w 2070790"/>
                <a:gd name="connsiteY1" fmla="*/ 0 h 1146063"/>
                <a:gd name="connsiteX2" fmla="*/ 1956184 w 2070790"/>
                <a:gd name="connsiteY2" fmla="*/ 0 h 1146063"/>
                <a:gd name="connsiteX3" fmla="*/ 2070790 w 2070790"/>
                <a:gd name="connsiteY3" fmla="*/ 114606 h 1146063"/>
                <a:gd name="connsiteX4" fmla="*/ 2070790 w 2070790"/>
                <a:gd name="connsiteY4" fmla="*/ 1031457 h 1146063"/>
                <a:gd name="connsiteX5" fmla="*/ 1956184 w 2070790"/>
                <a:gd name="connsiteY5" fmla="*/ 1146063 h 1146063"/>
                <a:gd name="connsiteX6" fmla="*/ 114606 w 2070790"/>
                <a:gd name="connsiteY6" fmla="*/ 1146063 h 1146063"/>
                <a:gd name="connsiteX7" fmla="*/ 0 w 2070790"/>
                <a:gd name="connsiteY7" fmla="*/ 1031457 h 1146063"/>
                <a:gd name="connsiteX8" fmla="*/ 0 w 2070790"/>
                <a:gd name="connsiteY8" fmla="*/ 114606 h 11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790" h="1146063">
                  <a:moveTo>
                    <a:pt x="0" y="114606"/>
                  </a:moveTo>
                  <a:cubicBezTo>
                    <a:pt x="0" y="51311"/>
                    <a:pt x="51311" y="0"/>
                    <a:pt x="114606" y="0"/>
                  </a:cubicBezTo>
                  <a:lnTo>
                    <a:pt x="1956184" y="0"/>
                  </a:lnTo>
                  <a:cubicBezTo>
                    <a:pt x="2019479" y="0"/>
                    <a:pt x="2070790" y="51311"/>
                    <a:pt x="2070790" y="114606"/>
                  </a:cubicBezTo>
                  <a:lnTo>
                    <a:pt x="2070790" y="1031457"/>
                  </a:lnTo>
                  <a:cubicBezTo>
                    <a:pt x="2070790" y="1094752"/>
                    <a:pt x="2019479" y="1146063"/>
                    <a:pt x="1956184" y="1146063"/>
                  </a:cubicBezTo>
                  <a:lnTo>
                    <a:pt x="114606" y="1146063"/>
                  </a:lnTo>
                  <a:cubicBezTo>
                    <a:pt x="51311" y="1146063"/>
                    <a:pt x="0" y="1094752"/>
                    <a:pt x="0" y="1031457"/>
                  </a:cubicBezTo>
                  <a:lnTo>
                    <a:pt x="0" y="11460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147" tIns="102147" rIns="102147" bIns="1021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i="1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১৮৩৮খ্রিস্টাব্দের  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২6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 পশ্চিমবঙ্গের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চব্বিশ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পরগণা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জেলার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কাঁঠালপাড়ায়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200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193427" y="3885910"/>
              <a:ext cx="1719040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19125"/>
                <a:satOff val="5687"/>
                <a:lumOff val="1233"/>
                <a:alphaOff val="0"/>
              </a:schemeClr>
            </a:fillRef>
            <a:effectRef idx="0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68415" y="2371031"/>
              <a:ext cx="2951837" cy="1960264"/>
            </a:xfrm>
            <a:custGeom>
              <a:avLst/>
              <a:gdLst>
                <a:gd name="connsiteX0" fmla="*/ 0 w 2360232"/>
                <a:gd name="connsiteY0" fmla="*/ 146005 h 1460048"/>
                <a:gd name="connsiteX1" fmla="*/ 146005 w 2360232"/>
                <a:gd name="connsiteY1" fmla="*/ 0 h 1460048"/>
                <a:gd name="connsiteX2" fmla="*/ 2214227 w 2360232"/>
                <a:gd name="connsiteY2" fmla="*/ 0 h 1460048"/>
                <a:gd name="connsiteX3" fmla="*/ 2360232 w 2360232"/>
                <a:gd name="connsiteY3" fmla="*/ 146005 h 1460048"/>
                <a:gd name="connsiteX4" fmla="*/ 2360232 w 2360232"/>
                <a:gd name="connsiteY4" fmla="*/ 1314043 h 1460048"/>
                <a:gd name="connsiteX5" fmla="*/ 2214227 w 2360232"/>
                <a:gd name="connsiteY5" fmla="*/ 1460048 h 1460048"/>
                <a:gd name="connsiteX6" fmla="*/ 146005 w 2360232"/>
                <a:gd name="connsiteY6" fmla="*/ 1460048 h 1460048"/>
                <a:gd name="connsiteX7" fmla="*/ 0 w 2360232"/>
                <a:gd name="connsiteY7" fmla="*/ 1314043 h 1460048"/>
                <a:gd name="connsiteX8" fmla="*/ 0 w 2360232"/>
                <a:gd name="connsiteY8" fmla="*/ 146005 h 14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232" h="1460048">
                  <a:moveTo>
                    <a:pt x="0" y="146005"/>
                  </a:moveTo>
                  <a:cubicBezTo>
                    <a:pt x="0" y="65369"/>
                    <a:pt x="65369" y="0"/>
                    <a:pt x="146005" y="0"/>
                  </a:cubicBezTo>
                  <a:lnTo>
                    <a:pt x="2214227" y="0"/>
                  </a:lnTo>
                  <a:cubicBezTo>
                    <a:pt x="2294863" y="0"/>
                    <a:pt x="2360232" y="65369"/>
                    <a:pt x="2360232" y="146005"/>
                  </a:cubicBezTo>
                  <a:lnTo>
                    <a:pt x="2360232" y="1314043"/>
                  </a:lnTo>
                  <a:cubicBezTo>
                    <a:pt x="2360232" y="1394679"/>
                    <a:pt x="2294863" y="1460048"/>
                    <a:pt x="2214227" y="1460048"/>
                  </a:cubicBezTo>
                  <a:lnTo>
                    <a:pt x="146005" y="1460048"/>
                  </a:lnTo>
                  <a:cubicBezTo>
                    <a:pt x="65369" y="1460048"/>
                    <a:pt x="0" y="1394679"/>
                    <a:pt x="0" y="1314043"/>
                  </a:cubicBezTo>
                  <a:lnTo>
                    <a:pt x="0" y="1460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41735"/>
                <a:satOff val="4976"/>
                <a:lumOff val="1078"/>
                <a:alphaOff val="0"/>
              </a:schemeClr>
            </a:fillRef>
            <a:effectRef idx="0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343" tIns="111343" rIns="111343" bIns="1113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১৮৫৮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কলকাতা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বাঙালি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স্নাতক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অর্জন</a:t>
              </a:r>
              <a:r>
                <a:rPr lang="en-US" sz="3200" kern="12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kern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6885" y="5234493"/>
              <a:ext cx="3035534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838251"/>
                <a:satOff val="11375"/>
                <a:lumOff val="2465"/>
                <a:alphaOff val="0"/>
              </a:schemeClr>
            </a:fillRef>
            <a:effectRef idx="0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92749" y="4816154"/>
              <a:ext cx="2862724" cy="1908149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ডেপুটি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মেজিস্ট্রেট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চাকরিতে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যোগদান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066120">
              <a:off x="3148589" y="3729415"/>
              <a:ext cx="1815193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0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244587" y="4661454"/>
              <a:ext cx="2840445" cy="1887120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725204"/>
                <a:satOff val="14929"/>
                <a:lumOff val="3235"/>
                <a:alphaOff val="0"/>
              </a:schemeClr>
            </a:fillRef>
            <a:effectRef idx="0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১৮৬৫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দুর্গেশনন্দিনী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188252" flipV="1">
              <a:off x="3043318" y="1830349"/>
              <a:ext cx="1900591" cy="25638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76501"/>
                <a:satOff val="22749"/>
                <a:lumOff val="4930"/>
                <a:alphaOff val="0"/>
              </a:schemeClr>
            </a:fillRef>
            <a:effectRef idx="0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244586" y="2262326"/>
              <a:ext cx="2985253" cy="2238211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কপালকুণ্ডলা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বিষবৃক্ষ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ইন্দিরা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কৃষ্ণকান্তের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উইল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আনন্দমঠ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দেবী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চৌধুরানী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ও‘সীতারাম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1564828">
              <a:off x="4025610" y="1056552"/>
              <a:ext cx="2821882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095626"/>
                <a:satOff val="28436"/>
                <a:lumOff val="6163"/>
                <a:alphaOff val="0"/>
              </a:schemeClr>
            </a:fillRef>
            <a:effectRef idx="0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433949" y="316692"/>
              <a:ext cx="2651083" cy="1859626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208672"/>
                <a:satOff val="24882"/>
                <a:lumOff val="5392"/>
                <a:alphaOff val="0"/>
              </a:schemeClr>
            </a:fillRef>
            <a:effectRef idx="0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লোকরহস্য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কমলাকান্তের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দপ্তর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বিবিধ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ও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সাম্য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045879" flipV="1">
              <a:off x="6129972" y="1851398"/>
              <a:ext cx="1652455" cy="23729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514751"/>
                <a:satOff val="34124"/>
                <a:lumOff val="7395"/>
                <a:alphaOff val="0"/>
              </a:schemeClr>
            </a:fillRef>
            <a:effectRef idx="0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229839" y="345949"/>
              <a:ext cx="2706778" cy="1796663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219" tIns="115219" rIns="115219" bIns="11521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বঙ্গদর্শন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’(1872)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প্রতিষ্ঠাতা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সম্পাদক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ছিলেন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6099762" y="3821676"/>
              <a:ext cx="1750523" cy="19982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285534" y="2335471"/>
              <a:ext cx="2673361" cy="1784718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692142"/>
                <a:satOff val="34835"/>
                <a:lumOff val="7549"/>
                <a:alphaOff val="0"/>
              </a:schemeClr>
            </a:fillRef>
            <a:effectRef idx="0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তাঁকে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জনক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ও ‘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সাহিত্য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সম্রাট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96422" y="4500537"/>
              <a:ext cx="2706778" cy="2190546"/>
            </a:xfrm>
            <a:custGeom>
              <a:avLst/>
              <a:gdLst>
                <a:gd name="connsiteX0" fmla="*/ 0 w 2220329"/>
                <a:gd name="connsiteY0" fmla="*/ 133220 h 1332197"/>
                <a:gd name="connsiteX1" fmla="*/ 133220 w 2220329"/>
                <a:gd name="connsiteY1" fmla="*/ 0 h 1332197"/>
                <a:gd name="connsiteX2" fmla="*/ 2087109 w 2220329"/>
                <a:gd name="connsiteY2" fmla="*/ 0 h 1332197"/>
                <a:gd name="connsiteX3" fmla="*/ 2220329 w 2220329"/>
                <a:gd name="connsiteY3" fmla="*/ 133220 h 1332197"/>
                <a:gd name="connsiteX4" fmla="*/ 2220329 w 2220329"/>
                <a:gd name="connsiteY4" fmla="*/ 1198977 h 1332197"/>
                <a:gd name="connsiteX5" fmla="*/ 2087109 w 2220329"/>
                <a:gd name="connsiteY5" fmla="*/ 1332197 h 1332197"/>
                <a:gd name="connsiteX6" fmla="*/ 133220 w 2220329"/>
                <a:gd name="connsiteY6" fmla="*/ 1332197 h 1332197"/>
                <a:gd name="connsiteX7" fmla="*/ 0 w 2220329"/>
                <a:gd name="connsiteY7" fmla="*/ 1198977 h 1332197"/>
                <a:gd name="connsiteX8" fmla="*/ 0 w 2220329"/>
                <a:gd name="connsiteY8" fmla="*/ 133220 h 13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0329" h="1332197">
                  <a:moveTo>
                    <a:pt x="0" y="133220"/>
                  </a:moveTo>
                  <a:cubicBezTo>
                    <a:pt x="0" y="59645"/>
                    <a:pt x="59645" y="0"/>
                    <a:pt x="133220" y="0"/>
                  </a:cubicBezTo>
                  <a:lnTo>
                    <a:pt x="2087109" y="0"/>
                  </a:lnTo>
                  <a:cubicBezTo>
                    <a:pt x="2160684" y="0"/>
                    <a:pt x="2220329" y="59645"/>
                    <a:pt x="2220329" y="133220"/>
                  </a:cubicBezTo>
                  <a:lnTo>
                    <a:pt x="2220329" y="1198977"/>
                  </a:lnTo>
                  <a:cubicBezTo>
                    <a:pt x="2220329" y="1272552"/>
                    <a:pt x="2160684" y="1332197"/>
                    <a:pt x="2087109" y="1332197"/>
                  </a:cubicBezTo>
                  <a:lnTo>
                    <a:pt x="133220" y="1332197"/>
                  </a:lnTo>
                  <a:cubicBezTo>
                    <a:pt x="59645" y="1332197"/>
                    <a:pt x="0" y="1272552"/>
                    <a:pt x="0" y="1198977"/>
                  </a:cubicBezTo>
                  <a:lnTo>
                    <a:pt x="0" y="1332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99" tIns="107599" rIns="107599" bIns="1075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১৮৯৪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খ্রিস্টাব্দের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৮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বরণ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236" y="179885"/>
            <a:ext cx="3987385" cy="3172919"/>
          </a:xfrm>
          <a:prstGeom prst="rect">
            <a:avLst/>
          </a:prstGeom>
        </p:spPr>
      </p:pic>
      <p:pic>
        <p:nvPicPr>
          <p:cNvPr id="3" name="Picture 2" descr="Anandamath-by-Bankimchandra-Chattopadhy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1" y="3362982"/>
            <a:ext cx="3837483" cy="3277663"/>
          </a:xfrm>
          <a:prstGeom prst="rect">
            <a:avLst/>
          </a:prstGeom>
        </p:spPr>
      </p:pic>
      <p:pic>
        <p:nvPicPr>
          <p:cNvPr id="4" name="Picture 3" descr="9788173323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473" y="3429002"/>
            <a:ext cx="3582649" cy="3241623"/>
          </a:xfrm>
          <a:prstGeom prst="rect">
            <a:avLst/>
          </a:prstGeom>
        </p:spPr>
      </p:pic>
      <p:pic>
        <p:nvPicPr>
          <p:cNvPr id="5" name="Picture 4" descr="127.Krishnakanter Will by Bankim Chandra Chattopadhy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28" y="3957855"/>
            <a:ext cx="4002373" cy="2671549"/>
          </a:xfrm>
          <a:prstGeom prst="rect">
            <a:avLst/>
          </a:prstGeom>
        </p:spPr>
      </p:pic>
      <p:pic>
        <p:nvPicPr>
          <p:cNvPr id="7" name="Picture 6" descr="112983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461" y="194874"/>
            <a:ext cx="3567659" cy="3145321"/>
          </a:xfrm>
          <a:prstGeom prst="rect">
            <a:avLst/>
          </a:prstGeom>
        </p:spPr>
      </p:pic>
      <p:pic>
        <p:nvPicPr>
          <p:cNvPr id="9" name="Picture 8" descr="Boi_Image30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83" y="195760"/>
            <a:ext cx="3867463" cy="2992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2218" y="3392962"/>
            <a:ext cx="4017364" cy="6059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বঙ্কিমচন্দ্রের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685</TotalTime>
  <Words>539</Words>
  <Application>Microsoft Office PowerPoint</Application>
  <PresentationFormat>Custom</PresentationFormat>
  <Paragraphs>72</Paragraphs>
  <Slides>25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TQI_6</dc:creator>
  <cp:lastModifiedBy>Dhaka</cp:lastModifiedBy>
  <cp:revision>173</cp:revision>
  <dcterms:created xsi:type="dcterms:W3CDTF">2016-04-04T04:34:06Z</dcterms:created>
  <dcterms:modified xsi:type="dcterms:W3CDTF">2018-04-15T04:56:16Z</dcterms:modified>
</cp:coreProperties>
</file>