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theme/theme2.xml" ContentType="application/vnd.openxmlformats-officedocument.theme+xml"/>
  <Override PartName="/ppt/media/image8.jpg" ContentType="image/jpeg"/>
  <Override PartName="/ppt/media/image9.jpg" ContentType="image/jpeg"/>
  <Override PartName="/ppt/media/image10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5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09A7"/>
    <a:srgbClr val="FF00FF"/>
    <a:srgbClr val="006600"/>
    <a:srgbClr val="003399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F048-9129-423F-BB5B-4963461C7FB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5790-E47F-48E8-B1B8-0887B91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1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9C671-D7B9-4CDB-B3AC-DB9B443D6F8A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067D9-7E0B-4FB9-819E-DD462DF7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572" y="-19499"/>
            <a:ext cx="12192000" cy="6985322"/>
          </a:xfrm>
          <a:prstGeom prst="rect">
            <a:avLst/>
          </a:prstGeom>
          <a:solidFill>
            <a:schemeClr val="bg1"/>
          </a:solidFill>
          <a:ln w="111125" cap="rnd" cmpd="sng">
            <a:gradFill>
              <a:gsLst>
                <a:gs pos="53904">
                  <a:srgbClr val="7030A0"/>
                </a:gs>
                <a:gs pos="1000">
                  <a:srgbClr val="00B050"/>
                </a:gs>
                <a:gs pos="3000">
                  <a:schemeClr val="accent2"/>
                </a:gs>
                <a:gs pos="99000">
                  <a:schemeClr val="accent2"/>
                </a:gs>
                <a:gs pos="8000">
                  <a:schemeClr val="bg2">
                    <a:lumMod val="10000"/>
                  </a:schemeClr>
                </a:gs>
                <a:gs pos="96000">
                  <a:schemeClr val="bg2">
                    <a:lumMod val="10000"/>
                  </a:schemeClr>
                </a:gs>
                <a:gs pos="99000">
                  <a:srgbClr val="00B05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6" b="38776"/>
          <a:stretch/>
        </p:blipFill>
        <p:spPr>
          <a:xfrm>
            <a:off x="-49982" y="-111295"/>
            <a:ext cx="3072368" cy="3114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28705" b="60761"/>
          <a:stretch/>
        </p:blipFill>
        <p:spPr>
          <a:xfrm>
            <a:off x="-40353" y="-98882"/>
            <a:ext cx="1560266" cy="1503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6" b="38776"/>
          <a:stretch/>
        </p:blipFill>
        <p:spPr>
          <a:xfrm rot="16200000">
            <a:off x="-454938" y="3595680"/>
            <a:ext cx="3871180" cy="3072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6" b="38776"/>
          <a:stretch/>
        </p:blipFill>
        <p:spPr>
          <a:xfrm flipH="1">
            <a:off x="8579865" y="-127326"/>
            <a:ext cx="3739630" cy="3750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6" b="38776"/>
          <a:stretch/>
        </p:blipFill>
        <p:spPr>
          <a:xfrm rot="10800000">
            <a:off x="8551524" y="3813858"/>
            <a:ext cx="3730906" cy="3235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28705" b="60761"/>
          <a:stretch/>
        </p:blipFill>
        <p:spPr>
          <a:xfrm rot="5400000">
            <a:off x="10787673" y="-70438"/>
            <a:ext cx="1560266" cy="15033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28705" b="60761"/>
          <a:stretch/>
        </p:blipFill>
        <p:spPr>
          <a:xfrm rot="10800000">
            <a:off x="10704206" y="5394951"/>
            <a:ext cx="1560266" cy="1619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28705" b="60761"/>
          <a:stretch/>
        </p:blipFill>
        <p:spPr>
          <a:xfrm rot="16200000">
            <a:off x="-103584" y="5459197"/>
            <a:ext cx="1619307" cy="15602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353" y="-111295"/>
            <a:ext cx="764954" cy="681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073" y="-98882"/>
            <a:ext cx="681881" cy="68188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880979" y="6846425"/>
            <a:ext cx="5717893" cy="1851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bi</a:t>
            </a:r>
            <a:r>
              <a:rPr lang="en-US" sz="1200" b="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Bipul</a:t>
            </a:r>
            <a:r>
              <a:rPr lang="en-US" sz="1200" b="0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chandro</a:t>
            </a:r>
            <a:r>
              <a:rPr lang="en-US" sz="1200" b="0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roy</a:t>
            </a:r>
            <a:r>
              <a:rPr lang="en-US" sz="900" b="0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0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taluk </a:t>
            </a:r>
            <a:r>
              <a:rPr lang="en-US" sz="1100" b="0" baseline="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shakhati</a:t>
            </a:r>
            <a:r>
              <a:rPr lang="en-US" sz="1100" b="0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 </a:t>
            </a:r>
            <a:r>
              <a:rPr lang="en-US" sz="1100" b="0" baseline="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kaligong,lalmonirhat</a:t>
            </a:r>
            <a:r>
              <a:rPr lang="en-US" sz="1100" b="0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1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15" y="1053299"/>
            <a:ext cx="7711754" cy="5335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762" y="266218"/>
            <a:ext cx="5278056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2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4" y="164447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9247" y="1187516"/>
            <a:ext cx="2140528" cy="595821"/>
          </a:xfrm>
          <a:prstGeom prst="roundRect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হাভিলাষ</a:t>
            </a:r>
            <a:endParaRPr lang="bn-BD" sz="3200" b="1" dirty="0">
              <a:ln>
                <a:solidFill>
                  <a:srgbClr val="002060"/>
                </a:solidFill>
              </a:ln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82852" y="900689"/>
            <a:ext cx="2864689" cy="1169476"/>
          </a:xfrm>
          <a:prstGeom prst="roundRect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অভিলাষ,প্রবল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9247" y="2633897"/>
            <a:ext cx="2140528" cy="595821"/>
          </a:xfrm>
          <a:prstGeom prst="roundRect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ছিফত</a:t>
            </a:r>
            <a:endParaRPr lang="bn-BD" sz="3200" b="1" dirty="0">
              <a:ln>
                <a:solidFill>
                  <a:srgbClr val="002060"/>
                </a:solidFill>
              </a:ln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82852" y="2495940"/>
            <a:ext cx="2436125" cy="828732"/>
          </a:xfrm>
          <a:prstGeom prst="roundRect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bn-BD" sz="3200" b="1" dirty="0">
              <a:ln>
                <a:solidFill>
                  <a:srgbClr val="00206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45520" y="4080278"/>
            <a:ext cx="2140528" cy="595821"/>
          </a:xfrm>
          <a:prstGeom prst="roundRect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বঙ্গবাণী</a:t>
            </a:r>
            <a:endParaRPr lang="bn-BD" sz="3200" b="1" dirty="0">
              <a:ln>
                <a:solidFill>
                  <a:srgbClr val="002060"/>
                </a:solidFill>
              </a:ln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82852" y="3737993"/>
            <a:ext cx="2864689" cy="1169476"/>
          </a:xfrm>
          <a:prstGeom prst="roundRect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39247" y="5526659"/>
            <a:ext cx="2140528" cy="595821"/>
          </a:xfrm>
          <a:prstGeom prst="roundRect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82851" y="5260075"/>
            <a:ext cx="2864689" cy="1169476"/>
          </a:xfrm>
          <a:prstGeom prst="roundRect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ভাগ্য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93" y="810778"/>
            <a:ext cx="2155111" cy="1349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51" y="2160076"/>
            <a:ext cx="2196892" cy="1460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80" y="3567595"/>
            <a:ext cx="2196892" cy="1427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47" y="5113336"/>
            <a:ext cx="2198395" cy="14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7" y="2265507"/>
            <a:ext cx="2770913" cy="2814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07" y="146772"/>
            <a:ext cx="3482109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2217" y="1911044"/>
            <a:ext cx="74445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হাবিলাষ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535" y="4497509"/>
            <a:ext cx="6871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নূরনামা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বংঙ্গবাণী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করেছেন।মধ্যযুগীয়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বঙ্গভাষী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বঙ্গভাষার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বলিষ্ট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বাণীবদ্ধ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র্লভ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7"/>
          <a:stretch/>
        </p:blipFill>
        <p:spPr>
          <a:xfrm>
            <a:off x="1095677" y="1003300"/>
            <a:ext cx="3301697" cy="1892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87" y="952796"/>
            <a:ext cx="3019425" cy="1892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952796"/>
            <a:ext cx="3228976" cy="199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00" y="2997200"/>
            <a:ext cx="1087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ভাষাপ্রে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অনিহা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কাংশ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কুসংস্কারপূর্ণ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আল্লাহতালা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বুঝবেননা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ভুলেই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বসেছিলেন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পারেননা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আল্লাহতালার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হযরতের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নিছক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39700"/>
            <a:ext cx="59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স্লাইটের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লেখাগুলি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92" y="1638300"/>
            <a:ext cx="3541225" cy="231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20703492" lon="10513" rev="21519727"/>
            </a:camera>
            <a:lightRig rig="threePt" dir="t">
              <a:rot lat="0" lon="0" rev="2700000"/>
            </a:lightRig>
          </a:scene3d>
          <a:sp3d z="25400">
            <a:bevelT h="38100"/>
            <a:contourClr>
              <a:srgbClr val="C0C0C0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3581400" y="203200"/>
            <a:ext cx="5207000" cy="1435100"/>
          </a:xfrm>
          <a:prstGeom prst="cloudCallout">
            <a:avLst/>
          </a:prstGeom>
          <a:gradFill>
            <a:gsLst>
              <a:gs pos="53920">
                <a:schemeClr val="bg1"/>
              </a:gs>
              <a:gs pos="0">
                <a:schemeClr val="accent4">
                  <a:lumMod val="50000"/>
                </a:schemeClr>
              </a:gs>
              <a:gs pos="12000">
                <a:schemeClr val="bg2">
                  <a:lumMod val="50000"/>
                </a:schemeClr>
              </a:gs>
              <a:gs pos="92000">
                <a:schemeClr val="tx1">
                  <a:lumMod val="65000"/>
                  <a:lumOff val="35000"/>
                </a:schemeClr>
              </a:gs>
              <a:gs pos="100000">
                <a:schemeClr val="tx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6502400" y="1638300"/>
            <a:ext cx="4681513" cy="433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/>
        </p:spPr>
      </p:pic>
      <p:sp>
        <p:nvSpPr>
          <p:cNvPr id="5" name="TextBox 4"/>
          <p:cNvSpPr txBox="1"/>
          <p:nvPr/>
        </p:nvSpPr>
        <p:spPr>
          <a:xfrm>
            <a:off x="7141356" y="2136239"/>
            <a:ext cx="3657600" cy="2062103"/>
          </a:xfrm>
          <a:prstGeom prst="rect">
            <a:avLst/>
          </a:prstGeom>
          <a:noFill/>
          <a:scene3d>
            <a:camera prst="orthographicFront">
              <a:rot lat="0" lon="180000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58084" r="17251" b="16331"/>
          <a:stretch/>
        </p:blipFill>
        <p:spPr bwMode="auto">
          <a:xfrm rot="162293">
            <a:off x="993425" y="3950647"/>
            <a:ext cx="3697492" cy="190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 fov="600000">
              <a:rot lat="0" lon="20999997" rev="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21025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99" y="1751349"/>
            <a:ext cx="3175001" cy="3609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42552"/>
            <a:ext cx="3073400" cy="3818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4899" y="304800"/>
            <a:ext cx="4889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4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----।</a:t>
            </a:r>
            <a:endParaRPr lang="en-US" sz="4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8399" y="1854200"/>
            <a:ext cx="4762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অপছন্দ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বঙ্গেত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জন্মি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গিংসে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বঙ্গবাণী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কাহার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।।” </a:t>
            </a:r>
            <a:endParaRPr lang="en-US" sz="40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5" y="3505200"/>
            <a:ext cx="3033713" cy="284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5" y="431798"/>
            <a:ext cx="3021013" cy="3073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3699" y="169952"/>
            <a:ext cx="5981700" cy="83099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------। 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3699" y="2474147"/>
            <a:ext cx="741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বংশানুক্রমে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মাতৃভূমি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মাতৃভাষায়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মর্ম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হিতকর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IN" sz="3200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799" y="2474147"/>
            <a:ext cx="683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এজন্যই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শেষাংশে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পিতামহ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বঙ্গেত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হিত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।।” </a:t>
            </a:r>
            <a:endParaRPr lang="en-US" sz="3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429000" y="273723"/>
            <a:ext cx="5334000" cy="2133600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6100" y="2578100"/>
            <a:ext cx="60198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চ্ছ্বা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56799" r="17251" b="16331"/>
          <a:stretch/>
        </p:blipFill>
        <p:spPr bwMode="auto">
          <a:xfrm rot="156782">
            <a:off x="2421525" y="4003597"/>
            <a:ext cx="6690624" cy="236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21001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81" y="1916985"/>
            <a:ext cx="3148912" cy="2565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3" y="1853532"/>
            <a:ext cx="3148913" cy="2629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07" y="1853531"/>
            <a:ext cx="3435823" cy="262939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54411" y="86497"/>
            <a:ext cx="6264875" cy="1445741"/>
          </a:xfrm>
          <a:prstGeom prst="ellipse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</a:schemeClr>
              </a:gs>
              <a:gs pos="92000">
                <a:srgbClr val="7030A0"/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043" y="4769708"/>
            <a:ext cx="11081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স্রষ্টাকে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স্রষ্টাও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ক্ষোভ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যে,যারা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অ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নেই,তাদের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76831" y="418071"/>
            <a:ext cx="5498757" cy="1295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6956" y="2877792"/>
            <a:ext cx="746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বঙ্গবাণী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901" y="3581252"/>
            <a:ext cx="810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সমন্ধে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901" y="4284712"/>
            <a:ext cx="793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525" y="2174332"/>
            <a:ext cx="766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2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5576453" y="788844"/>
            <a:ext cx="4114800" cy="1143000"/>
          </a:xfrm>
          <a:prstGeom prst="snip1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3653" y="4620491"/>
            <a:ext cx="7467600" cy="707886"/>
          </a:xfrm>
          <a:prstGeom prst="rect">
            <a:avLst/>
          </a:prstGeom>
          <a:gradFill>
            <a:gsLst>
              <a:gs pos="10000">
                <a:schemeClr val="bg1"/>
              </a:gs>
              <a:gs pos="87000">
                <a:schemeClr val="bg1"/>
              </a:gs>
              <a:gs pos="0">
                <a:srgbClr val="003300"/>
              </a:gs>
              <a:gs pos="97000">
                <a:schemeClr val="tx1"/>
              </a:gs>
            </a:gsLst>
            <a:path path="shape">
              <a:fillToRect l="50000" t="50000" r="50000" b="50000"/>
            </a:path>
          </a:gradFill>
          <a:ln w="92075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দেশাত্ববোধ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689048"/>
            <a:ext cx="3990109" cy="2705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2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565143" y="152398"/>
            <a:ext cx="2514600" cy="762000"/>
          </a:xfrm>
          <a:prstGeom prst="bevel">
            <a:avLst/>
          </a:prstGeom>
          <a:gradFill>
            <a:gsLst>
              <a:gs pos="97000">
                <a:schemeClr val="bg2">
                  <a:lumMod val="10000"/>
                </a:schemeClr>
              </a:gs>
              <a:gs pos="84000">
                <a:schemeClr val="bg1"/>
              </a:gs>
              <a:gs pos="93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39" y="3195100"/>
            <a:ext cx="3124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চন্দ্ররায়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০১৭২৪০৫২৫৩৩ 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023" y="3054965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দ্য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46030" y="2652490"/>
            <a:ext cx="38100" cy="2241715"/>
          </a:xfrm>
          <a:prstGeom prst="straightConnector1">
            <a:avLst/>
          </a:prstGeom>
          <a:ln w="76200" cmpd="sng">
            <a:prstDash val="lgDashDotDot"/>
            <a:headEnd type="arrow" w="lg" len="lg"/>
            <a:tailEnd type="triangle" w="lg" len="lg"/>
          </a:ln>
          <a:effectLst>
            <a:outerShdw blurRad="50800" dist="50800" dir="5400000" sx="124000" sy="124000" algn="ctr" rotWithShape="0">
              <a:schemeClr val="accent6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02501" y="3269305"/>
            <a:ext cx="0" cy="1295400"/>
          </a:xfrm>
          <a:prstGeom prst="straightConnector1">
            <a:avLst/>
          </a:prstGeom>
          <a:ln w="41275" cmpd="sng">
            <a:prstDash val="lgDashDotDot"/>
            <a:headEnd type="arrow" w="lg" len="lg"/>
            <a:tailEnd type="arrow"/>
          </a:ln>
          <a:effectLst>
            <a:outerShdw blurRad="50800" dist="50800" dir="15060000" sx="103000" sy="103000" algn="ctr" rotWithShape="0">
              <a:srgbClr val="7030A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97671" y="2652489"/>
            <a:ext cx="38100" cy="2241715"/>
          </a:xfrm>
          <a:prstGeom prst="straightConnector1">
            <a:avLst/>
          </a:prstGeom>
          <a:ln w="76200" cmpd="sng">
            <a:prstDash val="lgDashDotDot"/>
            <a:headEnd type="arrow" w="lg" len="lg"/>
            <a:tailEnd type="triangle" w="lg" len="lg"/>
          </a:ln>
          <a:effectLst>
            <a:outerShdw blurRad="50800" dist="50800" dir="5400000" sx="124000" sy="124000" algn="ctr" rotWithShape="0">
              <a:schemeClr val="accent6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ASUS\Desktop\n p\images(5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43" y="1075875"/>
            <a:ext cx="2133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7552" y="5560549"/>
            <a:ext cx="713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তালুক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শাখাতী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বিদ্যালয়,কালীগঞ্জ,লালমনির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হাট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241" y="533398"/>
            <a:ext cx="2016472" cy="2521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C:\Users\ASUS\Desktop\KAPO\IMG_20180515_1820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3" t="39274" r="22838" b="36469"/>
          <a:stretch/>
        </p:blipFill>
        <p:spPr bwMode="auto">
          <a:xfrm rot="16200000">
            <a:off x="811252" y="783507"/>
            <a:ext cx="2702339" cy="2227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8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513917"/>
            <a:ext cx="5256502" cy="4113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11" y="513917"/>
            <a:ext cx="5370042" cy="4113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029" y="4405745"/>
            <a:ext cx="10557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অটুট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থাকুক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প্রত্যাশায়</a:t>
            </a:r>
            <a:r>
              <a:rPr lang="en-US" sz="4000" b="1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6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2815" y="1003370"/>
            <a:ext cx="4084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914400"/>
            <a:ext cx="3300707" cy="4581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36" y="914401"/>
            <a:ext cx="3300707" cy="4581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4332" y="2726737"/>
            <a:ext cx="970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         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9818" y="181334"/>
            <a:ext cx="5255491" cy="822036"/>
          </a:xfrm>
          <a:prstGeom prst="ellipse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sz="36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5409" y="4058078"/>
            <a:ext cx="615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তদানিন্তন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র্ব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আর একটি নাম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188" y="4590303"/>
            <a:ext cx="43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র্ব বঙ্গ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0909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4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45" y="1549751"/>
            <a:ext cx="3064855" cy="3816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75" b="16523"/>
          <a:stretch/>
        </p:blipFill>
        <p:spPr>
          <a:xfrm>
            <a:off x="335836" y="1549751"/>
            <a:ext cx="3551796" cy="4061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5051" y="2832732"/>
            <a:ext cx="52798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আবেগ,অনু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9715" y="3028583"/>
            <a:ext cx="4507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বংঙ্গদেশের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4998" y="3129236"/>
            <a:ext cx="4304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বংঙ্গের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বাংঙ্গালি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9715" y="2980984"/>
            <a:ext cx="389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বংঙ্গলা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বংঙ্গলা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বাংঙ্গালি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761673" y="116732"/>
            <a:ext cx="5643025" cy="2321668"/>
          </a:xfrm>
          <a:prstGeom prst="cloudCallout">
            <a:avLst/>
          </a:prstGeom>
          <a:gradFill flip="none" rotWithShape="1">
            <a:gsLst>
              <a:gs pos="57000">
                <a:schemeClr val="accent1">
                  <a:lumMod val="5000"/>
                  <a:lumOff val="95000"/>
                </a:schemeClr>
              </a:gs>
              <a:gs pos="71000">
                <a:srgbClr val="006600"/>
              </a:gs>
              <a:gs pos="88000">
                <a:srgbClr val="FF00FF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লেখাগুলি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46335" y="400320"/>
            <a:ext cx="5844746" cy="1742303"/>
          </a:xfrm>
          <a:prstGeom prst="cloudCallout">
            <a:avLst/>
          </a:prstGeom>
          <a:gradFill>
            <a:gsLst>
              <a:gs pos="57000">
                <a:schemeClr val="accent1">
                  <a:lumMod val="5000"/>
                  <a:lumOff val="95000"/>
                </a:schemeClr>
              </a:gs>
              <a:gs pos="71000">
                <a:srgbClr val="006600"/>
              </a:gs>
              <a:gs pos="88000">
                <a:srgbClr val="FF00FF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335" y="2643484"/>
            <a:ext cx="5993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4A09A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বংঙ্গবাণী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6" t="7946" r="18711" b="24408"/>
          <a:stretch/>
        </p:blipFill>
        <p:spPr>
          <a:xfrm>
            <a:off x="1221506" y="1271471"/>
            <a:ext cx="2824829" cy="3411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295431" lon="20402243" rev="52221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56955" r="17251" b="16331"/>
          <a:stretch/>
        </p:blipFill>
        <p:spPr bwMode="auto">
          <a:xfrm>
            <a:off x="1221506" y="4682616"/>
            <a:ext cx="2703258" cy="1584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7396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FF00FF"/>
            </a:gs>
            <a:gs pos="0">
              <a:srgbClr val="003300"/>
            </a:gs>
            <a:gs pos="9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2546" y="378199"/>
            <a:ext cx="5430982" cy="1117600"/>
          </a:xfrm>
          <a:prstGeom prst="ellipse">
            <a:avLst/>
          </a:prstGeom>
          <a:gradFill flip="none" rotWithShape="1">
            <a:gsLst>
              <a:gs pos="88000">
                <a:srgbClr val="006600"/>
              </a:gs>
              <a:gs pos="75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1121921" y="2234118"/>
            <a:ext cx="700391" cy="408562"/>
          </a:xfrm>
          <a:prstGeom prst="chevron">
            <a:avLst/>
          </a:prstGeom>
          <a:gradFill>
            <a:gsLst>
              <a:gs pos="16872">
                <a:srgbClr val="00B0F0"/>
              </a:gs>
              <a:gs pos="37000">
                <a:srgbClr val="FF00FF"/>
              </a:gs>
              <a:gs pos="0">
                <a:srgbClr val="003300"/>
              </a:gs>
              <a:gs pos="73000">
                <a:schemeClr val="tx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121922" y="3307403"/>
            <a:ext cx="700391" cy="408562"/>
          </a:xfrm>
          <a:prstGeom prst="chevron">
            <a:avLst/>
          </a:prstGeom>
          <a:gradFill>
            <a:gsLst>
              <a:gs pos="16872">
                <a:srgbClr val="00B0F0"/>
              </a:gs>
              <a:gs pos="37000">
                <a:srgbClr val="FF00FF"/>
              </a:gs>
              <a:gs pos="0">
                <a:srgbClr val="003300"/>
              </a:gs>
              <a:gs pos="73000">
                <a:schemeClr val="tx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21920" y="4453992"/>
            <a:ext cx="700391" cy="463339"/>
          </a:xfrm>
          <a:prstGeom prst="chevron">
            <a:avLst/>
          </a:prstGeom>
          <a:gradFill>
            <a:gsLst>
              <a:gs pos="16872">
                <a:srgbClr val="00B0F0"/>
              </a:gs>
              <a:gs pos="37000">
                <a:srgbClr val="FF00FF"/>
              </a:gs>
              <a:gs pos="0">
                <a:srgbClr val="003300"/>
              </a:gs>
              <a:gs pos="73000">
                <a:schemeClr val="tx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21921" y="5655358"/>
            <a:ext cx="700391" cy="408562"/>
          </a:xfrm>
          <a:prstGeom prst="chevron">
            <a:avLst/>
          </a:prstGeom>
          <a:gradFill>
            <a:gsLst>
              <a:gs pos="16872">
                <a:srgbClr val="00B0F0"/>
              </a:gs>
              <a:gs pos="37000">
                <a:srgbClr val="FF00FF"/>
              </a:gs>
              <a:gs pos="0">
                <a:srgbClr val="003300"/>
              </a:gs>
              <a:gs pos="73000">
                <a:schemeClr val="tx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1719" y="2146011"/>
            <a:ext cx="717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1719" y="3235509"/>
            <a:ext cx="7548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1719" y="4396944"/>
            <a:ext cx="778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মমত্ববোধ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0630" y="5525311"/>
            <a:ext cx="7811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মমত্ববোধহীন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0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711" y="236153"/>
            <a:ext cx="5063319" cy="92333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6" t="7946" r="18711" b="24408"/>
          <a:stretch/>
        </p:blipFill>
        <p:spPr>
          <a:xfrm>
            <a:off x="505224" y="584197"/>
            <a:ext cx="2824829" cy="3411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295431" lon="20402243" rev="52221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56955" r="17251" b="16331"/>
          <a:stretch/>
        </p:blipFill>
        <p:spPr bwMode="auto">
          <a:xfrm>
            <a:off x="306674" y="3995342"/>
            <a:ext cx="3023379" cy="221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/>
        </p:spPr>
      </p:pic>
      <p:sp>
        <p:nvSpPr>
          <p:cNvPr id="6" name="TextBox 5"/>
          <p:cNvSpPr txBox="1"/>
          <p:nvPr/>
        </p:nvSpPr>
        <p:spPr>
          <a:xfrm>
            <a:off x="3528603" y="1323223"/>
            <a:ext cx="8352430" cy="156966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আনুমানিক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সন্দ্বীপের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সুধারামপুর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১৬৯০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9639" y="3210512"/>
            <a:ext cx="8290358" cy="15696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মমত্ববোধ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603" y="5097801"/>
            <a:ext cx="8215952" cy="1569660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নুরনামা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ইউসুফ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জোকেখা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সয়ফুল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শিহাবুদ্দিননামা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নসীহৎনামা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শহরনামা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0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6331"/>
          <a:stretch/>
        </p:blipFill>
        <p:spPr bwMode="auto">
          <a:xfrm>
            <a:off x="4735120" y="1787857"/>
            <a:ext cx="4681513" cy="433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/>
        </p:spPr>
      </p:pic>
      <p:sp>
        <p:nvSpPr>
          <p:cNvPr id="4" name="Rectangle 3"/>
          <p:cNvSpPr/>
          <p:nvPr/>
        </p:nvSpPr>
        <p:spPr>
          <a:xfrm>
            <a:off x="4038600" y="2412338"/>
            <a:ext cx="4038600" cy="769441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0605448" y="161410"/>
            <a:ext cx="1048070" cy="1054934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৩ মিনিট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35120" y="446903"/>
            <a:ext cx="2980128" cy="801158"/>
            <a:chOff x="4735120" y="446903"/>
            <a:chExt cx="2980128" cy="801158"/>
          </a:xfrm>
          <a:scene3d>
            <a:camera prst="perspectiveLeft"/>
            <a:lightRig rig="threePt" dir="t"/>
          </a:scene3d>
        </p:grpSpPr>
        <p:sp>
          <p:nvSpPr>
            <p:cNvPr id="7" name="TextBox 6"/>
            <p:cNvSpPr txBox="1"/>
            <p:nvPr/>
          </p:nvSpPr>
          <p:spPr>
            <a:xfrm>
              <a:off x="5029198" y="446903"/>
              <a:ext cx="2686050" cy="769441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35120" y="478620"/>
              <a:ext cx="2886075" cy="769441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72502" y="2412338"/>
            <a:ext cx="3963126" cy="1323439"/>
          </a:xfrm>
          <a:prstGeom prst="rect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ASUS\Desktop\photo\Camera\IMG_20180505_130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2" y="832513"/>
            <a:ext cx="3584600" cy="2918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57911" r="17251" b="16331"/>
          <a:stretch/>
        </p:blipFill>
        <p:spPr bwMode="auto">
          <a:xfrm>
            <a:off x="315915" y="3750847"/>
            <a:ext cx="4065016" cy="191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>
              <a:rot lat="0" lon="21299992" rev="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28107188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6989928" y="3231911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514902" y="383274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2728" y="383274"/>
            <a:ext cx="3733800" cy="2800350"/>
          </a:xfrm>
          <a:prstGeom prst="round2DiagRect">
            <a:avLst/>
          </a:prstGeom>
        </p:spPr>
      </p:pic>
      <p:pic>
        <p:nvPicPr>
          <p:cNvPr id="8" name="Picture 7" descr="C:\Users\ASUS\Desktop\photo\Camera\IMG_20180310_113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8" y="2969986"/>
            <a:ext cx="4080316" cy="3109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20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775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Jotish Chandra Roy</cp:lastModifiedBy>
  <cp:revision>134</cp:revision>
  <dcterms:created xsi:type="dcterms:W3CDTF">2018-05-21T04:51:12Z</dcterms:created>
  <dcterms:modified xsi:type="dcterms:W3CDTF">2018-05-26T14:50:08Z</dcterms:modified>
</cp:coreProperties>
</file>