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4" r:id="rId4"/>
    <p:sldId id="275" r:id="rId5"/>
    <p:sldId id="263" r:id="rId6"/>
    <p:sldId id="257" r:id="rId7"/>
    <p:sldId id="262" r:id="rId8"/>
    <p:sldId id="265" r:id="rId9"/>
    <p:sldId id="261" r:id="rId10"/>
    <p:sldId id="260" r:id="rId11"/>
    <p:sldId id="258" r:id="rId12"/>
    <p:sldId id="270" r:id="rId13"/>
    <p:sldId id="269" r:id="rId14"/>
    <p:sldId id="268" r:id="rId15"/>
    <p:sldId id="267" r:id="rId16"/>
    <p:sldId id="272" r:id="rId17"/>
    <p:sldId id="271" r:id="rId18"/>
    <p:sldId id="273" r:id="rId19"/>
    <p:sldId id="274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20.jpeg"/><Relationship Id="rId10" Type="http://schemas.openxmlformats.org/officeDocument/2006/relationships/image" Target="../media/image21.jp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32254"/>
            <a:ext cx="7467602" cy="5593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0656" y="3013502"/>
            <a:ext cx="7242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ক্লাশে সকলকে স্বাগতম 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1981200"/>
            <a:ext cx="7467600" cy="4000499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 গর্ভাশয় ফলে পরিণত হলে তাকে প্রকৃত ফল বলে, যেমন- আম, কাঁঠাল । গর্ভাশয় ছাড়া ফুলের অন্যান্য অংশ পুষ্ট হয়ে যখন ফলে পরিণত হয় তখন তাকে অপ্রকৃত ফল বলে, যেমন- আপেল, চালতা ইত্যাদি । 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 ও অপ্রকৃত ফলকে আবার তিন ভাগে ভাগ করা যায়, যেমন- সরল ফল, গুচ্ছফল ও যৌগিক ফল 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51809" y="8382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প্রকারভেদ </a:t>
            </a: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10" y="-1125682"/>
            <a:ext cx="6858001" cy="90955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0600" y="2057400"/>
            <a:ext cx="4419600" cy="37338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 একটি মাত্র গর্ভাশয় থেকে যে ফলের উৎপত্তি তাকে সরল ফল বলে, যেমন- আম । এরা রসাল বা শুষ্ক হতে পারে । সরল ফল দুই প্রকার , যথাঃ রসাল ফল , নীরস ফল ।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51809" y="8382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সরল ফল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036" b="-7014"/>
          <a:stretch/>
        </p:blipFill>
        <p:spPr>
          <a:xfrm>
            <a:off x="5624947" y="2415455"/>
            <a:ext cx="2832996" cy="30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" y="2209800"/>
            <a:ext cx="7848600" cy="1430481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ফলত্বক পুরু এবং রসাল তাকে রসাল ফল বলে । এ ধরণের ফল পাকলে ফলত্বক ফেটে যায় না । যেমন- আম, জাম, কলা ইত্যাদি ।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51809" y="7620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রসাল ফল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21" y="4356945"/>
            <a:ext cx="1895576" cy="1516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2" y="4432838"/>
            <a:ext cx="2436918" cy="1364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4" y="4356945"/>
            <a:ext cx="2362200" cy="15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51809" y="9144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নীরস ফল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1609" y="2286000"/>
            <a:ext cx="7620000" cy="15240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ফলত্বক পাতলা এবং পরিপক্ক হলে ত্বক শুকিয়ে ফেটে যায় তাকে নীরস ফল বলে । যেমন- শিম, ঢেঁড়শ, সরিষা ইত্যাদি ।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" y="4322618"/>
            <a:ext cx="2000250" cy="155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3" b="6988"/>
          <a:stretch/>
        </p:blipFill>
        <p:spPr>
          <a:xfrm>
            <a:off x="3276600" y="4359473"/>
            <a:ext cx="2836044" cy="1377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33" y="4214992"/>
            <a:ext cx="1666876" cy="16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5800" y="1905000"/>
            <a:ext cx="7772400" cy="1676402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ফুলে যখন অনেকগুলো গর্ভাশয় থাকে এবং প্রতিটি গর্ভাশয় ফলে পরিণত হয়ে একটি বোঁটার উপর গুচ্ছাকারে থাকে তখন তাকে গুচ্ছফল বলে , যেমন- চম্পা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আকন্দ, আতা, ইত্যাদি । 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51809" y="7620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গুচ্ছ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42688"/>
            <a:ext cx="2611586" cy="163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42689"/>
            <a:ext cx="2133600" cy="1632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24" y="4442689"/>
            <a:ext cx="2443840" cy="16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51809" y="7620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যৌগিক ফল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1905000"/>
            <a:ext cx="4724400" cy="38100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মঞ্জরির সম্পূর্ণ অংশ যখন একটি ফলে পরিণত হয় তখন তাকে যৌগিকফল বলে, যেমন- আনারস, কাঁঠাল 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/>
          <a:stretch/>
        </p:blipFill>
        <p:spPr>
          <a:xfrm>
            <a:off x="6096000" y="1905000"/>
            <a:ext cx="2143125" cy="18313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79" y="3847936"/>
            <a:ext cx="1986966" cy="18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51809" y="9906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একক কাজ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95400" y="2590800"/>
            <a:ext cx="6934200" cy="10668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কাঁঠালকে যৌগিক ফল বলা হয় কেন 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4267200"/>
            <a:ext cx="6934200" cy="10668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শিমকে নীরস ফল বলা হয় কেন ? </a:t>
            </a: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51809" y="6096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দলীয় কাজ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80" y="3429001"/>
            <a:ext cx="1895576" cy="1516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r="6518"/>
          <a:stretch/>
        </p:blipFill>
        <p:spPr>
          <a:xfrm>
            <a:off x="2519030" y="1845812"/>
            <a:ext cx="2095489" cy="1516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9" y="1891453"/>
            <a:ext cx="1988138" cy="1516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9"/>
          <a:stretch/>
        </p:blipFill>
        <p:spPr>
          <a:xfrm>
            <a:off x="6767707" y="1898686"/>
            <a:ext cx="1819276" cy="1516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9" y="1898686"/>
            <a:ext cx="2000250" cy="1559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20133" r="7426" b="6988"/>
          <a:stretch/>
        </p:blipFill>
        <p:spPr>
          <a:xfrm>
            <a:off x="4363073" y="3362272"/>
            <a:ext cx="2342189" cy="1516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97" y="3415146"/>
            <a:ext cx="1666876" cy="150953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5801" y="5410200"/>
            <a:ext cx="7772400" cy="7620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ফলগুলো কোনটি কী ধরণের ফল তা খাতায় লেখ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5" y="3522500"/>
            <a:ext cx="1924334" cy="14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51809" y="7620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মূল্যায়ন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7309" y="1794164"/>
            <a:ext cx="7848599" cy="4419602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নিষিক্তকরণের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পূর্বশর্ত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ফুল সৃষ্টি 			(খ) বীজ সৃষ্টি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 ফল উৎপন্ন 			(ঘ) জনন কোষ সৃষ্টি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নিচের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?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ডিম্বক	(খ) গর্ভাশয়	(গ) গর্ভদন্ড	(ঘ) গর্ভমুন্ড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অপ্রকৃত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হচ্ছে-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 	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 	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চালতা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নিচের কোনটি সঠিক ?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	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	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65073" y="51816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61608" y="28956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08565" y="3650675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65909" y="4724400"/>
            <a:ext cx="7391400" cy="12192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X, Y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স্থানগুলোতে কী ঘটে ? ব্যাখ্যা কর ।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51809" y="7620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বাড়ীর কাজ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8"/>
          <a:stretch/>
        </p:blipFill>
        <p:spPr>
          <a:xfrm>
            <a:off x="3736109" y="2057400"/>
            <a:ext cx="1651000" cy="192213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22820" y="2895600"/>
            <a:ext cx="1132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7334" y="3276600"/>
            <a:ext cx="1132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8478" y="2667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42020" y="309193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6636" y="685800"/>
            <a:ext cx="4461164" cy="5486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46462" y="-1139536"/>
            <a:ext cx="6858001" cy="90955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2514600"/>
            <a:ext cx="4419600" cy="36576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 রঞ্জন পাল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শিক্ষক (গণিত)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দেবীগঞ্জ রিভার ভিউ বালিকা উচ্চ বিদ্যালয়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দেবীগঞ্জ, পঞ্চগড় ।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মোবাঃ ০১৭১৮১৭৭৭৫৬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 no- sajibpaul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2514600"/>
            <a:ext cx="3352800" cy="36576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চতুর্থ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৭-৮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মিঃ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২৯/০৫/১৮ ইং  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16764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6125" r="25688" b="3755"/>
          <a:stretch/>
        </p:blipFill>
        <p:spPr>
          <a:xfrm>
            <a:off x="6248400" y="609600"/>
            <a:ext cx="1474590" cy="1828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60633" y="1125682"/>
            <a:ext cx="2590800" cy="8382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</p:spTree>
    <p:extLst>
      <p:ext uri="{BB962C8B-B14F-4D97-AF65-F5344CB8AC3E}">
        <p14:creationId xmlns:p14="http://schemas.microsoft.com/office/powerpoint/2010/main" val="3931302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9" y="762000"/>
            <a:ext cx="7943022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489" y="990599"/>
            <a:ext cx="37000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16022" y="762000"/>
            <a:ext cx="7291174" cy="9906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 দ্বারা কি বুঝতে পারছ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7"/>
          <a:stretch/>
        </p:blipFill>
        <p:spPr>
          <a:xfrm>
            <a:off x="916022" y="2057400"/>
            <a:ext cx="7291174" cy="37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990600"/>
            <a:ext cx="73914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নিচের ভিডিওটি লক্ষ করঃ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22257"/>
              </p:ext>
            </p:extLst>
          </p:nvPr>
        </p:nvGraphicFramePr>
        <p:xfrm>
          <a:off x="2845700" y="2362200"/>
          <a:ext cx="343181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5700" y="2362200"/>
                        <a:ext cx="343181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1219200"/>
            <a:ext cx="5562599" cy="1295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000" y="3429001"/>
            <a:ext cx="5562599" cy="14478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নিষিক্তকরণ ও ফলের উৎপত্তি </a:t>
            </a: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69573" y="838200"/>
            <a:ext cx="4419600" cy="11430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0600" y="2667000"/>
            <a:ext cx="7239000" cy="27432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নিষিক্তকরণ কী তা বলতে পারবে ?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নিষিক্তকরণ প্রক্রিয়া ব্যাখ্যা করতে পারবে ।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ফলের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 ও প্রকারভেদ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347355" y="-1035628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7954" y="706585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নিষিক্তকরণ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2060" y="1711035"/>
            <a:ext cx="7848600" cy="45720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জননকোষ সৃষ্টি নিষিক্তকরণের পূর্বশর্ত । একটি পুং গ্যামেট অন্য একটি স্ত্রী-গ্যামেটের সঙ্গে পরিপূর্ণভাবে মিলিত হওয়াকে নিষিক্তকরণ বলে ।     পরাগায়নের ফলে পরাগরেণু গর্ভমুন্ডে স্থানান্তরিত হয় । এখান থেকে নিঃসৃত রস শুষে নিয়ে এটি ফুলে উঠে এবং এর আবরণ ভেদ করে একটি নালি বেরিয়ে আসে। এটি পরাগনালি । পরাগনালি গর্ভদন্ড ভেদ করে গর্ভাশয়ে ডিম্বকের কাছে গিয়ে পৌঁছে । ইতোমধ্যে এই পরাগনালিতে দুটি পুং গ্যামেট সৃষ্টি হয় । ডিম্বকের ভিতর পৌঁছে এ নালিকা ফেটে যায় এবং পুং গ্যামেট দুটি মুক্ত হয় । ডিম্বকের ভিতর ভ্রুণথলি থাকে । এর মধ্যে স্ত্রী গ্যামেট বা ডিম্বাণু উৎপন্ন হয় । পুং গ্যামেটের একটি এই স্ত্রী গ্যামেটের সঙ্গে মিলিত হয় । এভাবেই নিষিক্তকরণ প্রক্রিয়া শেষ হয় । অন্য পুং গ্যামেটটি গৌণ নিউক্লিয়াসের সাথে মিলিত হয় এবং শস্য উৎপন্ন করে ।   </a:t>
            </a: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27809" y="838200"/>
            <a:ext cx="7467599" cy="10668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ছবিতে নিষিক্তকরণ প্রক্রিয়া দেখাও হলোঃ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467600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818" r="1940" b="1515"/>
          <a:stretch/>
        </p:blipFill>
        <p:spPr>
          <a:xfrm rot="5400000">
            <a:off x="1132609" y="-1118755"/>
            <a:ext cx="6858001" cy="90955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51809" y="609600"/>
            <a:ext cx="4419600" cy="9144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উৎপত্তি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600200"/>
            <a:ext cx="7620000" cy="4572000"/>
          </a:xfrm>
          <a:prstGeom prst="roundRect">
            <a:avLst/>
          </a:prstGeom>
          <a:gradFill>
            <a:gsLst>
              <a:gs pos="24000">
                <a:srgbClr val="FFC000"/>
              </a:gs>
              <a:gs pos="100000">
                <a:srgbClr val="21D6E0"/>
              </a:gs>
              <a:gs pos="24000">
                <a:srgbClr val="FFC000"/>
              </a:gs>
              <a:gs pos="100000">
                <a:srgbClr val="67CF99"/>
              </a:gs>
              <a:gs pos="98000">
                <a:srgbClr val="54D1AC"/>
              </a:gs>
              <a:gs pos="100000">
                <a:srgbClr val="40D3C1"/>
              </a:gs>
              <a:gs pos="100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ফল বলতে সাধারণত আম, কাঁঠাল, লিচু, কলা, আঙুর, আপেল, পেয়ারা, সফেদা ইত্যাদি সুমিষ্টি ফলগুলোকে বুঝি । এগুলো পেকে গেলে রান্না ছাড়াই খাওয়া যায় । লাউ, কুমড়া, ঝিঙা, পটল ইত্যাদি সবজি হিসেবে খাওয়া হলেও প্রকৃতপক্ষে এগুলো সবই ফল । নিষিক্তকরণ প্রক্রিয়া শেষ হলেই ফল গঠনের প্রক্রিয়া শুরু হয় । নিষিক্তকরণ প্রক্রিয়া গর্ভাশয়ে যে উদ্দীপনার সৃষ্টি করে তার কারণে ধীরে ধীরে গর্ভাশয়টি ফলে পরিণত হয় । এর ডিম্বকগুলো বীজে রুপান্তরিত হয় । নিষিক্তকরণের পর গর্ভাশয় এককভাবে অথবা ফুলের অন্যান্য অংশসহ পরিপুষ্ট হয়ে যে অঙ্গ গঠন করে তাকে ফল বলে । </a:t>
            </a:r>
          </a:p>
        </p:txBody>
      </p:sp>
    </p:spTree>
    <p:extLst>
      <p:ext uri="{BB962C8B-B14F-4D97-AF65-F5344CB8AC3E}">
        <p14:creationId xmlns:p14="http://schemas.microsoft.com/office/powerpoint/2010/main" val="3624434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610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Sojib</dc:creator>
  <cp:lastModifiedBy>eashan</cp:lastModifiedBy>
  <cp:revision>49</cp:revision>
  <dcterms:created xsi:type="dcterms:W3CDTF">2006-08-16T00:00:00Z</dcterms:created>
  <dcterms:modified xsi:type="dcterms:W3CDTF">2018-05-29T10:18:27Z</dcterms:modified>
</cp:coreProperties>
</file>