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62" r:id="rId9"/>
    <p:sldId id="263" r:id="rId10"/>
    <p:sldId id="264" r:id="rId11"/>
    <p:sldId id="265" r:id="rId12"/>
    <p:sldId id="286" r:id="rId13"/>
    <p:sldId id="266" r:id="rId14"/>
    <p:sldId id="267" r:id="rId15"/>
    <p:sldId id="283" r:id="rId16"/>
    <p:sldId id="284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2DD22-FC92-405D-9087-BE8C79A9041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C29A77-A0B9-4C49-AF5D-5F1619FE9CBD}">
      <dgm:prSet phldrT="[Text]"/>
      <dgm:spPr/>
      <dgm:t>
        <a:bodyPr>
          <a:prstTxWarp prst="textPlain">
            <a:avLst/>
          </a:prstTxWarp>
        </a:bodyPr>
        <a:lstStyle/>
        <a:p>
          <a:r>
            <a:rPr lang="en-GB" b="1" i="1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নেতৃত্বের</a:t>
          </a:r>
          <a:r>
            <a:rPr lang="en-GB" b="1" i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b="1" i="1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GB" i="1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endParaRPr lang="en-US" dirty="0"/>
        </a:p>
      </dgm:t>
    </dgm:pt>
    <dgm:pt modelId="{AF3C93B0-FD1D-4984-B5CD-A34E5C8E12F0}" type="parTrans" cxnId="{D0BEE062-B5CC-499C-ABF2-95A3D9F9BA4D}">
      <dgm:prSet/>
      <dgm:spPr/>
      <dgm:t>
        <a:bodyPr/>
        <a:lstStyle/>
        <a:p>
          <a:endParaRPr lang="en-US"/>
        </a:p>
      </dgm:t>
    </dgm:pt>
    <dgm:pt modelId="{F491697B-5891-4D19-8286-D722A55DF093}" type="sibTrans" cxnId="{D0BEE062-B5CC-499C-ABF2-95A3D9F9BA4D}">
      <dgm:prSet/>
      <dgm:spPr/>
      <dgm:t>
        <a:bodyPr/>
        <a:lstStyle/>
        <a:p>
          <a:endParaRPr lang="en-US"/>
        </a:p>
      </dgm:t>
    </dgm:pt>
    <dgm:pt modelId="{3FCEC343-5870-4CB7-8DEE-8D838150F3B8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en-US" sz="1200" b="1" cap="none" spc="50" dirty="0" err="1" smtClean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নেতা</a:t>
          </a:r>
          <a:r>
            <a:rPr lang="en-US" sz="1200" b="1" cap="none" spc="50" dirty="0" smtClean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200" b="1" cap="none" spc="50" dirty="0">
            <a:ln w="0"/>
            <a:solidFill>
              <a:srgbClr val="92D050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B09DE1-C039-4808-BF2C-1DA7FC5B9F9A}" type="parTrans" cxnId="{40E5CFED-2AE5-4F8C-856A-E636D6855D29}">
      <dgm:prSet/>
      <dgm:spPr/>
      <dgm:t>
        <a:bodyPr/>
        <a:lstStyle/>
        <a:p>
          <a:endParaRPr lang="en-US"/>
        </a:p>
      </dgm:t>
    </dgm:pt>
    <dgm:pt modelId="{847C7128-E3E5-4919-B03D-9A1E6429B5CE}" type="sibTrans" cxnId="{40E5CFED-2AE5-4F8C-856A-E636D6855D29}">
      <dgm:prSet/>
      <dgm:spPr/>
      <dgm:t>
        <a:bodyPr/>
        <a:lstStyle/>
        <a:p>
          <a:endParaRPr lang="en-US"/>
        </a:p>
      </dgm:t>
    </dgm:pt>
    <dgm:pt modelId="{48C3A5E1-E97F-412E-A51B-AC18218D8952}">
      <dgm:prSet phldrT="[Text]"/>
      <dgm:spPr/>
      <dgm:t>
        <a:bodyPr>
          <a:prstTxWarp prst="textPlain">
            <a:avLst/>
          </a:prstTxWarp>
        </a:bodyPr>
        <a:lstStyle/>
        <a:p>
          <a:r>
            <a:rPr lang="en-GB" b="1" i="1" cap="none" spc="50" dirty="0" err="1" smtClean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অনুগামীবৃন্দ</a:t>
          </a:r>
          <a:endParaRPr lang="en-US" dirty="0">
            <a:solidFill>
              <a:srgbClr val="92D050"/>
            </a:solidFill>
          </a:endParaRPr>
        </a:p>
      </dgm:t>
    </dgm:pt>
    <dgm:pt modelId="{369BA6A3-2043-4472-A6E0-4FB861259206}" type="parTrans" cxnId="{1851EBD9-DD4A-4362-872A-4BC36DD0CFE1}">
      <dgm:prSet/>
      <dgm:spPr/>
      <dgm:t>
        <a:bodyPr/>
        <a:lstStyle/>
        <a:p>
          <a:endParaRPr lang="en-US"/>
        </a:p>
      </dgm:t>
    </dgm:pt>
    <dgm:pt modelId="{7CA32436-8150-4222-A600-9925C3D01149}" type="sibTrans" cxnId="{1851EBD9-DD4A-4362-872A-4BC36DD0CFE1}">
      <dgm:prSet/>
      <dgm:spPr/>
      <dgm:t>
        <a:bodyPr/>
        <a:lstStyle/>
        <a:p>
          <a:endParaRPr lang="en-US"/>
        </a:p>
      </dgm:t>
    </dgm:pt>
    <dgm:pt modelId="{CE8771FC-AE5B-46D3-B8E1-71DFBDB5C60A}">
      <dgm:prSet phldrT="[Text]"/>
      <dgm:spPr/>
      <dgm:t>
        <a:bodyPr>
          <a:prstTxWarp prst="textPlain">
            <a:avLst/>
          </a:prstTxWarp>
        </a:bodyPr>
        <a:lstStyle/>
        <a:p>
          <a:r>
            <a:rPr lang="en-GB" b="1" i="1" cap="none" spc="50" dirty="0" err="1" smtClean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পরিস্থিতি</a:t>
          </a:r>
          <a:endParaRPr lang="en-US" dirty="0">
            <a:solidFill>
              <a:srgbClr val="92D050"/>
            </a:solidFill>
          </a:endParaRPr>
        </a:p>
      </dgm:t>
    </dgm:pt>
    <dgm:pt modelId="{F2F628D4-BE07-410D-BDCB-C5FB672729C7}" type="parTrans" cxnId="{A2FFD144-E277-41F4-B5C6-D18570DF0663}">
      <dgm:prSet/>
      <dgm:spPr/>
      <dgm:t>
        <a:bodyPr/>
        <a:lstStyle/>
        <a:p>
          <a:endParaRPr lang="en-US"/>
        </a:p>
      </dgm:t>
    </dgm:pt>
    <dgm:pt modelId="{766450B9-E7AA-43EF-8EAF-5778811C06C6}" type="sibTrans" cxnId="{A2FFD144-E277-41F4-B5C6-D18570DF0663}">
      <dgm:prSet/>
      <dgm:spPr/>
      <dgm:t>
        <a:bodyPr/>
        <a:lstStyle/>
        <a:p>
          <a:endParaRPr lang="en-US"/>
        </a:p>
      </dgm:t>
    </dgm:pt>
    <dgm:pt modelId="{F565B4A6-47ED-42A0-9FE2-B7FD148E28AF}" type="pres">
      <dgm:prSet presAssocID="{8EE2DD22-FC92-405D-9087-BE8C79A9041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12D420-9FB5-47D3-8C0A-72C38B96D2A2}" type="pres">
      <dgm:prSet presAssocID="{ABC29A77-A0B9-4C49-AF5D-5F1619FE9CBD}" presName="root1" presStyleCnt="0"/>
      <dgm:spPr/>
    </dgm:pt>
    <dgm:pt modelId="{C5023252-8FEB-4218-B186-1EF308B87D7B}" type="pres">
      <dgm:prSet presAssocID="{ABC29A77-A0B9-4C49-AF5D-5F1619FE9CBD}" presName="LevelOneTextNode" presStyleLbl="node0" presStyleIdx="0" presStyleCnt="1" custScaleX="166328" custLinFactX="-97279" custLinFactNeighborX="-100000" custLinFactNeighborY="1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94FEB8-9598-4084-8F82-0D11C5406D94}" type="pres">
      <dgm:prSet presAssocID="{ABC29A77-A0B9-4C49-AF5D-5F1619FE9CBD}" presName="level2hierChild" presStyleCnt="0"/>
      <dgm:spPr/>
    </dgm:pt>
    <dgm:pt modelId="{39851910-004F-49FA-AED7-C18A00296FDF}" type="pres">
      <dgm:prSet presAssocID="{54B09DE1-C039-4808-BF2C-1DA7FC5B9F9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BFC17D0-952C-45D7-B3C2-EF7E0DCE2197}" type="pres">
      <dgm:prSet presAssocID="{54B09DE1-C039-4808-BF2C-1DA7FC5B9F9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57D5E8E-23A1-4139-AE29-1F757C702F6C}" type="pres">
      <dgm:prSet presAssocID="{3FCEC343-5870-4CB7-8DEE-8D838150F3B8}" presName="root2" presStyleCnt="0"/>
      <dgm:spPr/>
    </dgm:pt>
    <dgm:pt modelId="{C23E3543-ABC3-4EF3-AE44-183C4B1CE8E3}" type="pres">
      <dgm:prSet presAssocID="{3FCEC343-5870-4CB7-8DEE-8D838150F3B8}" presName="LevelTwoTextNode" presStyleLbl="node2" presStyleIdx="0" presStyleCnt="3" custScaleY="91472" custLinFactNeighborX="-3721" custLinFactNeighborY="-63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6F5C3-153B-4D70-B240-D158849EA95D}" type="pres">
      <dgm:prSet presAssocID="{3FCEC343-5870-4CB7-8DEE-8D838150F3B8}" presName="level3hierChild" presStyleCnt="0"/>
      <dgm:spPr/>
    </dgm:pt>
    <dgm:pt modelId="{897D17D2-9BC2-46C6-A65E-0DB5A1104FE7}" type="pres">
      <dgm:prSet presAssocID="{369BA6A3-2043-4472-A6E0-4FB86125920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8DD8AF5-9AFA-4EDE-BB6A-412C99C1E497}" type="pres">
      <dgm:prSet presAssocID="{369BA6A3-2043-4472-A6E0-4FB86125920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A5CBB51-619F-4356-9D6E-361B30E8D87B}" type="pres">
      <dgm:prSet presAssocID="{48C3A5E1-E97F-412E-A51B-AC18218D8952}" presName="root2" presStyleCnt="0"/>
      <dgm:spPr/>
    </dgm:pt>
    <dgm:pt modelId="{B78E7239-36A5-4977-A503-E89BB54F5FA1}" type="pres">
      <dgm:prSet presAssocID="{48C3A5E1-E97F-412E-A51B-AC18218D8952}" presName="LevelTwoTextNode" presStyleLbl="node2" presStyleIdx="1" presStyleCnt="3" custLinFactNeighborX="146" custLinFactNeighborY="15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2D2051-02E0-49CB-8921-A78570A1ACC5}" type="pres">
      <dgm:prSet presAssocID="{48C3A5E1-E97F-412E-A51B-AC18218D8952}" presName="level3hierChild" presStyleCnt="0"/>
      <dgm:spPr/>
    </dgm:pt>
    <dgm:pt modelId="{230CB3E3-F86E-406B-818F-E6BB56709E60}" type="pres">
      <dgm:prSet presAssocID="{F2F628D4-BE07-410D-BDCB-C5FB672729C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F2266EC-706F-4D5B-963E-7E703AEE9812}" type="pres">
      <dgm:prSet presAssocID="{F2F628D4-BE07-410D-BDCB-C5FB672729C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1F1B1B5-A676-4282-8300-8E633C8729A1}" type="pres">
      <dgm:prSet presAssocID="{CE8771FC-AE5B-46D3-B8E1-71DFBDB5C60A}" presName="root2" presStyleCnt="0"/>
      <dgm:spPr/>
    </dgm:pt>
    <dgm:pt modelId="{0AE0AF32-792B-43E1-9683-B9583F3DBCBB}" type="pres">
      <dgm:prSet presAssocID="{CE8771FC-AE5B-46D3-B8E1-71DFBDB5C60A}" presName="LevelTwoTextNode" presStyleLbl="node2" presStyleIdx="2" presStyleCnt="3" custLinFactNeighborX="-1788" custLinFactNeighborY="68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442BCA-872F-4276-8F73-66E78748BD57}" type="pres">
      <dgm:prSet presAssocID="{CE8771FC-AE5B-46D3-B8E1-71DFBDB5C60A}" presName="level3hierChild" presStyleCnt="0"/>
      <dgm:spPr/>
    </dgm:pt>
  </dgm:ptLst>
  <dgm:cxnLst>
    <dgm:cxn modelId="{1DE79F0E-310A-4821-927C-6B3B8B5BC3F3}" type="presOf" srcId="{369BA6A3-2043-4472-A6E0-4FB861259206}" destId="{897D17D2-9BC2-46C6-A65E-0DB5A1104FE7}" srcOrd="0" destOrd="0" presId="urn:microsoft.com/office/officeart/2008/layout/HorizontalMultiLevelHierarchy"/>
    <dgm:cxn modelId="{68D3F02C-FAF1-4883-B10D-F4E531D84B6D}" type="presOf" srcId="{F2F628D4-BE07-410D-BDCB-C5FB672729C7}" destId="{230CB3E3-F86E-406B-818F-E6BB56709E60}" srcOrd="0" destOrd="0" presId="urn:microsoft.com/office/officeart/2008/layout/HorizontalMultiLevelHierarchy"/>
    <dgm:cxn modelId="{1851EBD9-DD4A-4362-872A-4BC36DD0CFE1}" srcId="{ABC29A77-A0B9-4C49-AF5D-5F1619FE9CBD}" destId="{48C3A5E1-E97F-412E-A51B-AC18218D8952}" srcOrd="1" destOrd="0" parTransId="{369BA6A3-2043-4472-A6E0-4FB861259206}" sibTransId="{7CA32436-8150-4222-A600-9925C3D01149}"/>
    <dgm:cxn modelId="{0A0549AB-97E4-44CE-9C35-244D58CFCAD2}" type="presOf" srcId="{F2F628D4-BE07-410D-BDCB-C5FB672729C7}" destId="{4F2266EC-706F-4D5B-963E-7E703AEE9812}" srcOrd="1" destOrd="0" presId="urn:microsoft.com/office/officeart/2008/layout/HorizontalMultiLevelHierarchy"/>
    <dgm:cxn modelId="{40E5CFED-2AE5-4F8C-856A-E636D6855D29}" srcId="{ABC29A77-A0B9-4C49-AF5D-5F1619FE9CBD}" destId="{3FCEC343-5870-4CB7-8DEE-8D838150F3B8}" srcOrd="0" destOrd="0" parTransId="{54B09DE1-C039-4808-BF2C-1DA7FC5B9F9A}" sibTransId="{847C7128-E3E5-4919-B03D-9A1E6429B5CE}"/>
    <dgm:cxn modelId="{DA580781-12D2-4F62-A3DB-C24AA643FC63}" type="presOf" srcId="{48C3A5E1-E97F-412E-A51B-AC18218D8952}" destId="{B78E7239-36A5-4977-A503-E89BB54F5FA1}" srcOrd="0" destOrd="0" presId="urn:microsoft.com/office/officeart/2008/layout/HorizontalMultiLevelHierarchy"/>
    <dgm:cxn modelId="{899ED8B2-2182-4A43-B345-C962C0115112}" type="presOf" srcId="{369BA6A3-2043-4472-A6E0-4FB861259206}" destId="{68DD8AF5-9AFA-4EDE-BB6A-412C99C1E497}" srcOrd="1" destOrd="0" presId="urn:microsoft.com/office/officeart/2008/layout/HorizontalMultiLevelHierarchy"/>
    <dgm:cxn modelId="{A8FFBE77-384F-4B17-8E68-63A6122E50BE}" type="presOf" srcId="{CE8771FC-AE5B-46D3-B8E1-71DFBDB5C60A}" destId="{0AE0AF32-792B-43E1-9683-B9583F3DBCBB}" srcOrd="0" destOrd="0" presId="urn:microsoft.com/office/officeart/2008/layout/HorizontalMultiLevelHierarchy"/>
    <dgm:cxn modelId="{24E0F196-93C4-4251-9E27-E1417AFD88B6}" type="presOf" srcId="{3FCEC343-5870-4CB7-8DEE-8D838150F3B8}" destId="{C23E3543-ABC3-4EF3-AE44-183C4B1CE8E3}" srcOrd="0" destOrd="0" presId="urn:microsoft.com/office/officeart/2008/layout/HorizontalMultiLevelHierarchy"/>
    <dgm:cxn modelId="{A2FFD144-E277-41F4-B5C6-D18570DF0663}" srcId="{ABC29A77-A0B9-4C49-AF5D-5F1619FE9CBD}" destId="{CE8771FC-AE5B-46D3-B8E1-71DFBDB5C60A}" srcOrd="2" destOrd="0" parTransId="{F2F628D4-BE07-410D-BDCB-C5FB672729C7}" sibTransId="{766450B9-E7AA-43EF-8EAF-5778811C06C6}"/>
    <dgm:cxn modelId="{7D72980D-EA7D-49D9-ADBD-E2123234B771}" type="presOf" srcId="{54B09DE1-C039-4808-BF2C-1DA7FC5B9F9A}" destId="{39851910-004F-49FA-AED7-C18A00296FDF}" srcOrd="0" destOrd="0" presId="urn:microsoft.com/office/officeart/2008/layout/HorizontalMultiLevelHierarchy"/>
    <dgm:cxn modelId="{23FA032C-C27D-4F58-8522-B5CF3B7E50BC}" type="presOf" srcId="{54B09DE1-C039-4808-BF2C-1DA7FC5B9F9A}" destId="{1BFC17D0-952C-45D7-B3C2-EF7E0DCE2197}" srcOrd="1" destOrd="0" presId="urn:microsoft.com/office/officeart/2008/layout/HorizontalMultiLevelHierarchy"/>
    <dgm:cxn modelId="{8916C840-7548-40C6-A716-8169E3E56672}" type="presOf" srcId="{ABC29A77-A0B9-4C49-AF5D-5F1619FE9CBD}" destId="{C5023252-8FEB-4218-B186-1EF308B87D7B}" srcOrd="0" destOrd="0" presId="urn:microsoft.com/office/officeart/2008/layout/HorizontalMultiLevelHierarchy"/>
    <dgm:cxn modelId="{5176C42B-98EE-401E-9D45-4F01D283051F}" type="presOf" srcId="{8EE2DD22-FC92-405D-9087-BE8C79A90412}" destId="{F565B4A6-47ED-42A0-9FE2-B7FD148E28AF}" srcOrd="0" destOrd="0" presId="urn:microsoft.com/office/officeart/2008/layout/HorizontalMultiLevelHierarchy"/>
    <dgm:cxn modelId="{D0BEE062-B5CC-499C-ABF2-95A3D9F9BA4D}" srcId="{8EE2DD22-FC92-405D-9087-BE8C79A90412}" destId="{ABC29A77-A0B9-4C49-AF5D-5F1619FE9CBD}" srcOrd="0" destOrd="0" parTransId="{AF3C93B0-FD1D-4984-B5CD-A34E5C8E12F0}" sibTransId="{F491697B-5891-4D19-8286-D722A55DF093}"/>
    <dgm:cxn modelId="{365C02ED-8E7B-49FC-A32A-868AC260B775}" type="presParOf" srcId="{F565B4A6-47ED-42A0-9FE2-B7FD148E28AF}" destId="{A912D420-9FB5-47D3-8C0A-72C38B96D2A2}" srcOrd="0" destOrd="0" presId="urn:microsoft.com/office/officeart/2008/layout/HorizontalMultiLevelHierarchy"/>
    <dgm:cxn modelId="{F79C1C7D-63B4-4C65-841F-702257CDF5A6}" type="presParOf" srcId="{A912D420-9FB5-47D3-8C0A-72C38B96D2A2}" destId="{C5023252-8FEB-4218-B186-1EF308B87D7B}" srcOrd="0" destOrd="0" presId="urn:microsoft.com/office/officeart/2008/layout/HorizontalMultiLevelHierarchy"/>
    <dgm:cxn modelId="{DDB60B10-08BE-4BFE-8031-EA5607F43DD3}" type="presParOf" srcId="{A912D420-9FB5-47D3-8C0A-72C38B96D2A2}" destId="{0A94FEB8-9598-4084-8F82-0D11C5406D94}" srcOrd="1" destOrd="0" presId="urn:microsoft.com/office/officeart/2008/layout/HorizontalMultiLevelHierarchy"/>
    <dgm:cxn modelId="{6B057671-2039-4728-8809-A8771CF21A08}" type="presParOf" srcId="{0A94FEB8-9598-4084-8F82-0D11C5406D94}" destId="{39851910-004F-49FA-AED7-C18A00296FDF}" srcOrd="0" destOrd="0" presId="urn:microsoft.com/office/officeart/2008/layout/HorizontalMultiLevelHierarchy"/>
    <dgm:cxn modelId="{A3C2351C-FC79-452B-8CA0-DDAA1C675805}" type="presParOf" srcId="{39851910-004F-49FA-AED7-C18A00296FDF}" destId="{1BFC17D0-952C-45D7-B3C2-EF7E0DCE2197}" srcOrd="0" destOrd="0" presId="urn:microsoft.com/office/officeart/2008/layout/HorizontalMultiLevelHierarchy"/>
    <dgm:cxn modelId="{5856521C-6023-488B-B108-A89CE157D40C}" type="presParOf" srcId="{0A94FEB8-9598-4084-8F82-0D11C5406D94}" destId="{357D5E8E-23A1-4139-AE29-1F757C702F6C}" srcOrd="1" destOrd="0" presId="urn:microsoft.com/office/officeart/2008/layout/HorizontalMultiLevelHierarchy"/>
    <dgm:cxn modelId="{E56FE304-5E0C-40DA-A137-7DBFD91FDB5D}" type="presParOf" srcId="{357D5E8E-23A1-4139-AE29-1F757C702F6C}" destId="{C23E3543-ABC3-4EF3-AE44-183C4B1CE8E3}" srcOrd="0" destOrd="0" presId="urn:microsoft.com/office/officeart/2008/layout/HorizontalMultiLevelHierarchy"/>
    <dgm:cxn modelId="{7EADCFAF-15BF-4AAC-9626-01AC6B827DEC}" type="presParOf" srcId="{357D5E8E-23A1-4139-AE29-1F757C702F6C}" destId="{9FB6F5C3-153B-4D70-B240-D158849EA95D}" srcOrd="1" destOrd="0" presId="urn:microsoft.com/office/officeart/2008/layout/HorizontalMultiLevelHierarchy"/>
    <dgm:cxn modelId="{A9754B99-7B2B-40F6-BB62-5E653634922C}" type="presParOf" srcId="{0A94FEB8-9598-4084-8F82-0D11C5406D94}" destId="{897D17D2-9BC2-46C6-A65E-0DB5A1104FE7}" srcOrd="2" destOrd="0" presId="urn:microsoft.com/office/officeart/2008/layout/HorizontalMultiLevelHierarchy"/>
    <dgm:cxn modelId="{1D0C7671-97C7-40C7-9E8A-812608828768}" type="presParOf" srcId="{897D17D2-9BC2-46C6-A65E-0DB5A1104FE7}" destId="{68DD8AF5-9AFA-4EDE-BB6A-412C99C1E497}" srcOrd="0" destOrd="0" presId="urn:microsoft.com/office/officeart/2008/layout/HorizontalMultiLevelHierarchy"/>
    <dgm:cxn modelId="{74BAC41F-02A1-4899-A23C-F18E8FB8675A}" type="presParOf" srcId="{0A94FEB8-9598-4084-8F82-0D11C5406D94}" destId="{2A5CBB51-619F-4356-9D6E-361B30E8D87B}" srcOrd="3" destOrd="0" presId="urn:microsoft.com/office/officeart/2008/layout/HorizontalMultiLevelHierarchy"/>
    <dgm:cxn modelId="{EFCFF550-8EE1-4A20-BA25-5016FA8362F6}" type="presParOf" srcId="{2A5CBB51-619F-4356-9D6E-361B30E8D87B}" destId="{B78E7239-36A5-4977-A503-E89BB54F5FA1}" srcOrd="0" destOrd="0" presId="urn:microsoft.com/office/officeart/2008/layout/HorizontalMultiLevelHierarchy"/>
    <dgm:cxn modelId="{A592FCAD-2476-4458-9C8B-07B2BE38AB6D}" type="presParOf" srcId="{2A5CBB51-619F-4356-9D6E-361B30E8D87B}" destId="{632D2051-02E0-49CB-8921-A78570A1ACC5}" srcOrd="1" destOrd="0" presId="urn:microsoft.com/office/officeart/2008/layout/HorizontalMultiLevelHierarchy"/>
    <dgm:cxn modelId="{6C6E1F97-6DCF-4887-BC77-B1DBB6E53A23}" type="presParOf" srcId="{0A94FEB8-9598-4084-8F82-0D11C5406D94}" destId="{230CB3E3-F86E-406B-818F-E6BB56709E60}" srcOrd="4" destOrd="0" presId="urn:microsoft.com/office/officeart/2008/layout/HorizontalMultiLevelHierarchy"/>
    <dgm:cxn modelId="{CF413FDD-9A39-4E2C-88A1-932F92A25EEB}" type="presParOf" srcId="{230CB3E3-F86E-406B-818F-E6BB56709E60}" destId="{4F2266EC-706F-4D5B-963E-7E703AEE9812}" srcOrd="0" destOrd="0" presId="urn:microsoft.com/office/officeart/2008/layout/HorizontalMultiLevelHierarchy"/>
    <dgm:cxn modelId="{E3D27D8A-EDCF-416F-A635-F0E042922905}" type="presParOf" srcId="{0A94FEB8-9598-4084-8F82-0D11C5406D94}" destId="{B1F1B1B5-A676-4282-8300-8E633C8729A1}" srcOrd="5" destOrd="0" presId="urn:microsoft.com/office/officeart/2008/layout/HorizontalMultiLevelHierarchy"/>
    <dgm:cxn modelId="{1E72F11F-99CB-4497-96A8-BDE2236056F7}" type="presParOf" srcId="{B1F1B1B5-A676-4282-8300-8E633C8729A1}" destId="{0AE0AF32-792B-43E1-9683-B9583F3DBCBB}" srcOrd="0" destOrd="0" presId="urn:microsoft.com/office/officeart/2008/layout/HorizontalMultiLevelHierarchy"/>
    <dgm:cxn modelId="{456CC25C-0F3E-4FF1-9013-2006D0F1216E}" type="presParOf" srcId="{B1F1B1B5-A676-4282-8300-8E633C8729A1}" destId="{7D442BCA-872F-4276-8F73-66E78748BD5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CB3E3-F86E-406B-818F-E6BB56709E60}">
      <dsp:nvSpPr>
        <dsp:cNvPr id="0" name=""/>
        <dsp:cNvSpPr/>
      </dsp:nvSpPr>
      <dsp:spPr>
        <a:xfrm>
          <a:off x="1998720" y="3162300"/>
          <a:ext cx="1430269" cy="2271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5134" y="0"/>
              </a:lnTo>
              <a:lnTo>
                <a:pt x="715134" y="2271536"/>
              </a:lnTo>
              <a:lnTo>
                <a:pt x="1430269" y="22715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646747" y="4230960"/>
        <a:ext cx="134215" cy="134215"/>
      </dsp:txXfrm>
    </dsp:sp>
    <dsp:sp modelId="{897D17D2-9BC2-46C6-A65E-0DB5A1104FE7}">
      <dsp:nvSpPr>
        <dsp:cNvPr id="0" name=""/>
        <dsp:cNvSpPr/>
      </dsp:nvSpPr>
      <dsp:spPr>
        <a:xfrm>
          <a:off x="1998720" y="3162300"/>
          <a:ext cx="1506498" cy="137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3249" y="0"/>
              </a:lnTo>
              <a:lnTo>
                <a:pt x="753249" y="137928"/>
              </a:lnTo>
              <a:lnTo>
                <a:pt x="1506498" y="1379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14149" y="3193444"/>
        <a:ext cx="75639" cy="75639"/>
      </dsp:txXfrm>
    </dsp:sp>
    <dsp:sp modelId="{39851910-004F-49FA-AED7-C18A00296FDF}">
      <dsp:nvSpPr>
        <dsp:cNvPr id="0" name=""/>
        <dsp:cNvSpPr/>
      </dsp:nvSpPr>
      <dsp:spPr>
        <a:xfrm>
          <a:off x="1998720" y="898201"/>
          <a:ext cx="1354080" cy="2264098"/>
        </a:xfrm>
        <a:custGeom>
          <a:avLst/>
          <a:gdLst/>
          <a:ahLst/>
          <a:cxnLst/>
          <a:rect l="0" t="0" r="0" b="0"/>
          <a:pathLst>
            <a:path>
              <a:moveTo>
                <a:pt x="0" y="2264098"/>
              </a:moveTo>
              <a:lnTo>
                <a:pt x="677040" y="2264098"/>
              </a:lnTo>
              <a:lnTo>
                <a:pt x="677040" y="0"/>
              </a:lnTo>
              <a:lnTo>
                <a:pt x="13540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609807" y="1964298"/>
        <a:ext cx="131905" cy="131905"/>
      </dsp:txXfrm>
    </dsp:sp>
    <dsp:sp modelId="{C5023252-8FEB-4218-B186-1EF308B87D7B}">
      <dsp:nvSpPr>
        <dsp:cNvPr id="0" name=""/>
        <dsp:cNvSpPr/>
      </dsp:nvSpPr>
      <dsp:spPr>
        <a:xfrm rot="16200000">
          <a:off x="-2162939" y="2162939"/>
          <a:ext cx="6324600" cy="1998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b="1" i="1" kern="120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নেতৃত্বের</a:t>
          </a:r>
          <a:r>
            <a:rPr lang="en-GB" sz="6500" b="1" i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6500" b="1" i="1" kern="120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GB" sz="6500" i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endParaRPr lang="en-US" sz="6500" kern="1200" dirty="0"/>
        </a:p>
      </dsp:txBody>
      <dsp:txXfrm>
        <a:off x="-2162939" y="2162939"/>
        <a:ext cx="6324600" cy="1998720"/>
      </dsp:txXfrm>
    </dsp:sp>
    <dsp:sp modelId="{C23E3543-ABC3-4EF3-AE44-183C4B1CE8E3}">
      <dsp:nvSpPr>
        <dsp:cNvPr id="0" name=""/>
        <dsp:cNvSpPr/>
      </dsp:nvSpPr>
      <dsp:spPr>
        <a:xfrm>
          <a:off x="3352801" y="348604"/>
          <a:ext cx="3941490" cy="1099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prstTxWarp prst="textPlain">
            <a:avLst/>
          </a:prstTxWarp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50" dirty="0" err="1" smtClean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নেতা</a:t>
          </a:r>
          <a:r>
            <a:rPr lang="en-US" sz="1200" b="1" kern="1200" cap="none" spc="50" dirty="0" smtClean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200" b="1" kern="1200" cap="none" spc="50" dirty="0">
            <a:ln w="0"/>
            <a:solidFill>
              <a:srgbClr val="92D050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2801" y="348604"/>
        <a:ext cx="3941490" cy="1099195"/>
      </dsp:txXfrm>
    </dsp:sp>
    <dsp:sp modelId="{B78E7239-36A5-4977-A503-E89BB54F5FA1}">
      <dsp:nvSpPr>
        <dsp:cNvPr id="0" name=""/>
        <dsp:cNvSpPr/>
      </dsp:nvSpPr>
      <dsp:spPr>
        <a:xfrm>
          <a:off x="3505218" y="2699391"/>
          <a:ext cx="3941490" cy="1201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b="1" i="1" kern="1200" cap="none" spc="50" dirty="0" err="1" smtClean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অনুগামীবৃন্দ</a:t>
          </a:r>
          <a:endParaRPr lang="en-US" sz="6500" kern="1200" dirty="0">
            <a:solidFill>
              <a:srgbClr val="92D050"/>
            </a:solidFill>
          </a:endParaRPr>
        </a:p>
      </dsp:txBody>
      <dsp:txXfrm>
        <a:off x="3505218" y="2699391"/>
        <a:ext cx="3941490" cy="1201674"/>
      </dsp:txXfrm>
    </dsp:sp>
    <dsp:sp modelId="{0AE0AF32-792B-43E1-9683-B9583F3DBCBB}">
      <dsp:nvSpPr>
        <dsp:cNvPr id="0" name=""/>
        <dsp:cNvSpPr/>
      </dsp:nvSpPr>
      <dsp:spPr>
        <a:xfrm>
          <a:off x="3428990" y="4832999"/>
          <a:ext cx="3941490" cy="1201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b="1" i="1" kern="1200" cap="none" spc="50" dirty="0" err="1" smtClean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পরিস্থিতি</a:t>
          </a:r>
          <a:endParaRPr lang="en-US" sz="6500" kern="1200" dirty="0">
            <a:solidFill>
              <a:srgbClr val="92D050"/>
            </a:solidFill>
          </a:endParaRPr>
        </a:p>
      </dsp:txBody>
      <dsp:txXfrm>
        <a:off x="3428990" y="4832999"/>
        <a:ext cx="3941490" cy="120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92825-8FAC-4197-B4D1-DDBF8BB358B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F6297-6B7F-432B-BB41-FF1149A9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4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0185B-FF1F-48A9-AE6C-317F5EA98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2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9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6D6F7-DDD5-4F18-A88B-E8F05E3CC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5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0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9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643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7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1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8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8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3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9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6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8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8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457202" y="762000"/>
            <a:ext cx="8222671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1" y="2447330"/>
            <a:ext cx="8222671" cy="44012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0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258300" cy="7086599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103674"/>
            <a:ext cx="79141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ক্যারিশমেটিক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এ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নেতারা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নেতাদের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সিদ্বান্ত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i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নেয</a:t>
            </a:r>
            <a:r>
              <a:rPr lang="en-GB" sz="3600" b="1" i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 descr="কা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00600"/>
            <a:ext cx="7265110" cy="398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697185" y="165795"/>
            <a:ext cx="3902030" cy="769441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400" b="1" i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ক্যারিশমেটিক</a:t>
            </a:r>
            <a:r>
              <a:rPr lang="en-GB" sz="4400" b="1" i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i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4400" b="1" i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919008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 এ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সিদ্বান্ত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4000" b="1" i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000" b="1" i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স্ব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71788"/>
            <a:ext cx="6781800" cy="3505200"/>
          </a:xfrm>
          <a:prstGeom prst="snip2DiagRect">
            <a:avLst>
              <a:gd name="adj1" fmla="val 21344"/>
              <a:gd name="adj2" fmla="val 2180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024436" y="6927"/>
            <a:ext cx="3538164" cy="126486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i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GB" b="1" i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="1" i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b="1" i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8676" y="1319261"/>
            <a:ext cx="165019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300" b="1" spc="38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300" b="1" spc="38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2374" y="3079119"/>
            <a:ext cx="4696694" cy="1146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7746" y="2834932"/>
            <a:ext cx="4686300" cy="1146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4" y="6007943"/>
            <a:ext cx="7955912" cy="1064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8600" y="-233222"/>
            <a:ext cx="9001529" cy="1064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48" y="2001339"/>
            <a:ext cx="3062531" cy="2379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762" y="4819244"/>
            <a:ext cx="80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i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GB" sz="4000" i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i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GB" sz="4000" i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4000" i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000" i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i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GB" sz="4000" i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4000" i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953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পরিস্থিতিভিত্তিক</a:t>
            </a:r>
            <a:r>
              <a:rPr lang="en-GB" sz="3600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3600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এ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নেতারা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স্ব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76200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118406" y="58813"/>
            <a:ext cx="4626607" cy="8610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7200" b="1" i="1" spc="50" dirty="0" err="1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পরিস্থিতিভিত্তিক</a:t>
            </a:r>
            <a:r>
              <a:rPr lang="en-GB" sz="7200" b="1" i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i="1" spc="50" dirty="0" err="1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7200" b="1" i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7200" b="1" spc="50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83467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নির্জীব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এ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সিদ্বান্ত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মাএ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কর্মীরা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কমীদের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ন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77005"/>
            <a:ext cx="4953000" cy="3306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491513" y="304800"/>
            <a:ext cx="3375887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4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নির্জীব</a:t>
            </a:r>
            <a:r>
              <a:rPr lang="en-GB" sz="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4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8811312"/>
              </p:ext>
            </p:extLst>
          </p:nvPr>
        </p:nvGraphicFramePr>
        <p:xfrm>
          <a:off x="609600" y="228600"/>
          <a:ext cx="8153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7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76200"/>
            <a:ext cx="5105400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4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</a:t>
            </a:r>
            <a:r>
              <a:rPr lang="en-US" sz="4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ত্বের</a:t>
            </a:r>
            <a:r>
              <a:rPr lang="en-US" sz="4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গুনাবলি</a:t>
            </a:r>
            <a:r>
              <a:rPr lang="bn-IN" sz="4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32616"/>
            <a:ext cx="8789586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যথাযথ  জ্ঞান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 নিয়ন্ত্রন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অধ্যাবসায়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 ও সক্রিয়তা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সময়ানুবতির্তা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ঝুকি গ্রহনের মানসিকতা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সহানুভূতি ও সহমর্মিতা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 পরিস্থিতিতে অন্যের</a:t>
            </a:r>
            <a:r>
              <a:rPr lang="en-US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নেতৃতে</a:t>
            </a:r>
            <a:r>
              <a:rPr lang="en-US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4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6937" y="749400"/>
            <a:ext cx="2171700" cy="6001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3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33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44186" y="2909437"/>
            <a:ext cx="4814528" cy="1146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2160" y="2758378"/>
            <a:ext cx="4512410" cy="1146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2" y="6027817"/>
            <a:ext cx="8302337" cy="1064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" y="-133555"/>
            <a:ext cx="8260774" cy="1064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3990110" cy="233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4400" y="482748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859045"/>
            <a:ext cx="6508452" cy="20467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GB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pPr>
              <a:buFont typeface="Wingdings" pitchFamily="2" charset="2"/>
              <a:buChar char="Ø"/>
            </a:pPr>
            <a:r>
              <a:rPr lang="en-GB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GB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GB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BD" sz="2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3186" y="889666"/>
            <a:ext cx="12749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00" spc="38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3000" spc="38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2663">
            <a:off x="7194501" y="-294165"/>
            <a:ext cx="1932362" cy="2500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24" flipH="1">
            <a:off x="56059" y="-360682"/>
            <a:ext cx="1906486" cy="2500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793" flipH="1">
            <a:off x="25836" y="4816037"/>
            <a:ext cx="1906486" cy="2500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83">
            <a:off x="7194501" y="4790059"/>
            <a:ext cx="1932362" cy="2500695"/>
          </a:xfrm>
          <a:prstGeom prst="rect">
            <a:avLst/>
          </a:prstGeom>
        </p:spPr>
      </p:pic>
      <p:pic>
        <p:nvPicPr>
          <p:cNvPr id="8" name="Picture 7" descr="IMG_20140525_023152.jpg"/>
          <p:cNvPicPr>
            <a:picLocks noChangeAspect="1"/>
          </p:cNvPicPr>
          <p:nvPr/>
        </p:nvPicPr>
        <p:blipFill>
          <a:blip r:embed="rId3" cstate="print"/>
          <a:srcRect l="-8696" r="19565" b="12000"/>
          <a:stretch>
            <a:fillRect/>
          </a:stretch>
        </p:blipFill>
        <p:spPr>
          <a:xfrm>
            <a:off x="2388528" y="4172959"/>
            <a:ext cx="4284797" cy="2529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1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6" y="1832377"/>
            <a:ext cx="4399046" cy="2370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3263" y="1162422"/>
            <a:ext cx="2535791" cy="1116652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95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258300" cy="7238999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251777"/>
            <a:ext cx="881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GB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GB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GB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GB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GB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8" y="1678133"/>
            <a:ext cx="8728364" cy="4125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9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8049" y="5807876"/>
            <a:ext cx="1060847" cy="191691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>
                <a:solidFill>
                  <a:schemeClr val="accent6">
                    <a:lumMod val="50000"/>
                  </a:schemeClr>
                </a:solidFill>
              </a:rPr>
              <a:pPr algn="ctr"/>
              <a:t>9/2/2018</a:t>
            </a:fld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5822" y="5797170"/>
            <a:ext cx="1060847" cy="191690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>
                <a:solidFill>
                  <a:schemeClr val="accent6">
                    <a:lumMod val="50000"/>
                  </a:schemeClr>
                </a:solidFill>
              </a:rPr>
              <a:pPr algn="ctr"/>
              <a:t>20</a:t>
            </a:fld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82" y="2758150"/>
            <a:ext cx="9850582" cy="3169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2506" y="1756064"/>
            <a:ext cx="371475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67542" y="0"/>
            <a:ext cx="9258300" cy="6934199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8" y="0"/>
            <a:ext cx="8281554" cy="7086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1632" y="827170"/>
            <a:ext cx="4312814" cy="715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>
                <a:gd name="adj" fmla="val 1374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95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4950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0021" y="2137973"/>
            <a:ext cx="4746400" cy="238911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4925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4925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7956" y="2853339"/>
            <a:ext cx="6934200" cy="1227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2201" y="3020894"/>
            <a:ext cx="7086599" cy="10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3461" y="2166872"/>
            <a:ext cx="3760588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০১৮১৬৮৩০২৪৯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2982192" y="1010653"/>
            <a:ext cx="2961408" cy="977931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1916" y="895234"/>
            <a:ext cx="1032084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1916" y="4257675"/>
            <a:ext cx="1032084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4" y="4352492"/>
            <a:ext cx="110013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4" y="727165"/>
            <a:ext cx="110013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6582" y="4839928"/>
            <a:ext cx="7192628" cy="1255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0" y="1598702"/>
            <a:ext cx="3151719" cy="3345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41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623085"/>
            <a:ext cx="1171498" cy="1222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26" y="54801"/>
            <a:ext cx="1059873" cy="1312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963" y="127723"/>
            <a:ext cx="1320069" cy="1088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5534" y="5623987"/>
            <a:ext cx="1204003" cy="1132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6595" y="1297692"/>
            <a:ext cx="14438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5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5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5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45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5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5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 descr="224235Shirin_kalerkantho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95" y="1297691"/>
            <a:ext cx="3810000" cy="43253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 descr="১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8422" y="1447800"/>
            <a:ext cx="3705578" cy="4175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77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0878" y="1192519"/>
            <a:ext cx="3894922" cy="111430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297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5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ar-SA" sz="45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5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7772" y="2718388"/>
            <a:ext cx="4514850" cy="42937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 শিক্ষা </a:t>
            </a:r>
            <a:endParaRPr lang="en-US" sz="3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5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05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25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5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endParaRPr lang="en-US" sz="405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7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bn-IN" sz="3713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713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713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713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713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3452" y="4097024"/>
            <a:ext cx="3363491" cy="907605"/>
          </a:xfrm>
          <a:prstGeom prst="rect">
            <a:avLst/>
          </a:prstGeom>
        </p:spPr>
        <p:txBody>
          <a:bodyPr wrap="square">
            <a:prstTxWarp prst="textInflateTop">
              <a:avLst>
                <a:gd name="adj" fmla="val 1595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b="1" i="1" dirty="0" err="1">
                <a:solidFill>
                  <a:schemeClr val="accent1"/>
                </a:solidFill>
              </a:rPr>
              <a:t>নেতৃত্ব</a:t>
            </a:r>
            <a:endParaRPr lang="en-GB" sz="3200" b="1" i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4"/>
            <a:ext cx="9144000" cy="714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798"/>
            <a:ext cx="91440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22063" y="3021471"/>
            <a:ext cx="5282281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7561" y="3021470"/>
            <a:ext cx="5282280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1" y="3077995"/>
            <a:ext cx="2970412" cy="2941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9" y="1112117"/>
            <a:ext cx="3142459" cy="33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067" y="1535158"/>
            <a:ext cx="7325591" cy="3657478"/>
          </a:xfrm>
          <a:prstGeom prst="rect">
            <a:avLst/>
          </a:prstGeom>
          <a:noFill/>
        </p:spPr>
        <p:txBody>
          <a:bodyPr wrap="square" lIns="71186" tIns="35593" rIns="71186" bIns="35593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100" b="1" u="sng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4000" b="1" i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4000" b="1" i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i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000" b="1" i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000" b="1" i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b="1" i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40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40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উপদান</a:t>
            </a:r>
            <a:r>
              <a:rPr lang="en-US" sz="40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i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40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40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i="1" spc="5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000" b="1" i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06" y="4206876"/>
            <a:ext cx="2253854" cy="2651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78905" y="-75710"/>
            <a:ext cx="2213264" cy="2543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104" y="0"/>
            <a:ext cx="2223653" cy="2545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294" y="4290912"/>
            <a:ext cx="2317172" cy="25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"/>
            <a:ext cx="7086600" cy="9039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32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</a:t>
            </a:r>
            <a:r>
              <a:rPr lang="en-US" sz="32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ত্বের</a:t>
            </a:r>
            <a:r>
              <a:rPr lang="en-US" sz="3200" b="1" i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b="1" i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3200" b="1" i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নে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4051951" cy="2667000"/>
          </a:xfrm>
          <a:prstGeom prst="rect">
            <a:avLst/>
          </a:prstGeom>
        </p:spPr>
      </p:pic>
      <p:pic>
        <p:nvPicPr>
          <p:cNvPr id="5" name="Picture 4" descr="নে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0145" y="1752600"/>
            <a:ext cx="3810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8662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অনুপ্রাণিত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98967"/>
            <a:ext cx="4419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sz="5400" b="1" i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GB" sz="5400" b="1" i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i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GB" sz="5400" b="1" i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5400" b="1" i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19008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নেতৃত্ব:কর্মীদের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সিদ্বান্ত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ক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091744"/>
            <a:ext cx="6629400" cy="3334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417</TotalTime>
  <Words>358</Words>
  <Application>Microsoft Office PowerPoint</Application>
  <PresentationFormat>On-screen Show (4:3)</PresentationFormat>
  <Paragraphs>72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Shonar Bangla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STC</dc:creator>
  <cp:lastModifiedBy>ASUS-PC</cp:lastModifiedBy>
  <cp:revision>70</cp:revision>
  <dcterms:created xsi:type="dcterms:W3CDTF">2006-08-16T00:00:00Z</dcterms:created>
  <dcterms:modified xsi:type="dcterms:W3CDTF">2018-09-02T05:45:34Z</dcterms:modified>
</cp:coreProperties>
</file>