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3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2200"/>
            <a:ext cx="8588415" cy="4267200"/>
          </a:xfrm>
          <a:prstGeom prst="rect">
            <a:avLst/>
          </a:prstGeom>
        </p:spPr>
      </p:pic>
      <p:sp>
        <p:nvSpPr>
          <p:cNvPr id="4" name="Left-Right Arrow 3"/>
          <p:cNvSpPr/>
          <p:nvPr/>
        </p:nvSpPr>
        <p:spPr>
          <a:xfrm>
            <a:off x="304799" y="152400"/>
            <a:ext cx="8588415" cy="2133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মাল্টিমিডিয়া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ক্লাসে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সব্বাইকে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স্বাগতম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1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67522"/>
            <a:ext cx="6568393" cy="65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469900"/>
            <a:ext cx="8255000" cy="591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86868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787241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0" y="609600"/>
            <a:ext cx="8878340" cy="590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14424"/>
            <a:ext cx="86868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7723"/>
            <a:ext cx="3937000" cy="5251677"/>
          </a:xfrm>
          <a:prstGeom prst="rect">
            <a:avLst/>
          </a:prstGeom>
        </p:spPr>
      </p:pic>
      <p:sp>
        <p:nvSpPr>
          <p:cNvPr id="3" name="Left-Right Arrow 2"/>
          <p:cNvSpPr/>
          <p:nvPr/>
        </p:nvSpPr>
        <p:spPr>
          <a:xfrm>
            <a:off x="762000" y="152401"/>
            <a:ext cx="7696200" cy="1295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2006-08-16T00:00:00Z</dcterms:created>
  <dcterms:modified xsi:type="dcterms:W3CDTF">2019-04-01T05:24:52Z</dcterms:modified>
</cp:coreProperties>
</file>