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1" r:id="rId13"/>
    <p:sldId id="267" r:id="rId14"/>
    <p:sldId id="272" r:id="rId15"/>
    <p:sldId id="276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47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BA78E-EF89-404D-892D-49D50172C9D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12EA1A-F407-450D-ABEE-B0601098C23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উপরের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ভিডিও থেকে তোমরা কি দেখেছ?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D05FA54-C851-4F8D-90B1-914EBC30DF0C}" type="parTrans" cxnId="{BBAF2952-8BFD-4FD2-8DD2-039A65D2E25E}">
      <dgm:prSet/>
      <dgm:spPr/>
      <dgm:t>
        <a:bodyPr/>
        <a:lstStyle/>
        <a:p>
          <a:endParaRPr lang="en-US"/>
        </a:p>
      </dgm:t>
    </dgm:pt>
    <dgm:pt modelId="{EDBD73BC-0411-4F5C-988B-A3F3EC7D09E2}" type="sibTrans" cxnId="{BBAF2952-8BFD-4FD2-8DD2-039A65D2E25E}">
      <dgm:prSet/>
      <dgm:spPr/>
      <dgm:t>
        <a:bodyPr/>
        <a:lstStyle/>
        <a:p>
          <a:endParaRPr lang="en-US"/>
        </a:p>
      </dgm:t>
    </dgm:pt>
    <dgm:pt modelId="{DE5596E8-76A5-487C-ABB2-0F32DB4F42E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লেন্স</a:t>
          </a:r>
          <a:r>
            <a:rPr lang="bn-BD" sz="3200" baseline="0" dirty="0" smtClean="0">
              <a:latin typeface="NikoshBAN" pitchFamily="2" charset="0"/>
              <a:cs typeface="NikoshBAN" pitchFamily="2" charset="0"/>
            </a:rPr>
            <a:t> কতো প্রকার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C0D6055-916E-4407-9E73-15A21A0EAC25}" type="parTrans" cxnId="{8889B860-F57D-424F-95A3-AAE60164A0D1}">
      <dgm:prSet/>
      <dgm:spPr/>
      <dgm:t>
        <a:bodyPr/>
        <a:lstStyle/>
        <a:p>
          <a:endParaRPr lang="en-US"/>
        </a:p>
      </dgm:t>
    </dgm:pt>
    <dgm:pt modelId="{3F7CDD8D-9F49-44C6-A792-6F29B318A019}" type="sibTrans" cxnId="{8889B860-F57D-424F-95A3-AAE60164A0D1}">
      <dgm:prSet/>
      <dgm:spPr/>
      <dgm:t>
        <a:bodyPr/>
        <a:lstStyle/>
        <a:p>
          <a:endParaRPr lang="en-US"/>
        </a:p>
      </dgm:t>
    </dgm:pt>
    <dgm:pt modelId="{19BA5A53-7C16-42A5-8E3C-CF122FA575D1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উত্তল লেন্স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4BBFC73-FF51-43E4-A20C-AD7379C1C132}" type="parTrans" cxnId="{4F6B7691-BF2A-4FD0-8FD4-D776BC2166DC}">
      <dgm:prSet/>
      <dgm:spPr/>
      <dgm:t>
        <a:bodyPr/>
        <a:lstStyle/>
        <a:p>
          <a:endParaRPr lang="en-US"/>
        </a:p>
      </dgm:t>
    </dgm:pt>
    <dgm:pt modelId="{42B6B797-AA03-4FD1-89EC-0C4ED0B86EF1}" type="sibTrans" cxnId="{4F6B7691-BF2A-4FD0-8FD4-D776BC2166DC}">
      <dgm:prSet/>
      <dgm:spPr/>
      <dgm:t>
        <a:bodyPr/>
        <a:lstStyle/>
        <a:p>
          <a:endParaRPr lang="en-US"/>
        </a:p>
      </dgm:t>
    </dgm:pt>
    <dgm:pt modelId="{063AE15D-7779-4228-9F08-54992D2A4B9C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অবতল লেন্স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EC78970-FAED-40F0-B55A-B02D56456EC9}" type="parTrans" cxnId="{10D49BD6-20A1-4E65-BDDA-80008A55203B}">
      <dgm:prSet/>
      <dgm:spPr/>
      <dgm:t>
        <a:bodyPr/>
        <a:lstStyle/>
        <a:p>
          <a:endParaRPr lang="en-US"/>
        </a:p>
      </dgm:t>
    </dgm:pt>
    <dgm:pt modelId="{B12D496B-B204-4A0B-9A66-BFFE5C49461B}" type="sibTrans" cxnId="{10D49BD6-20A1-4E65-BDDA-80008A55203B}">
      <dgm:prSet/>
      <dgm:spPr/>
      <dgm:t>
        <a:bodyPr/>
        <a:lstStyle/>
        <a:p>
          <a:endParaRPr lang="en-US"/>
        </a:p>
      </dgm:t>
    </dgm:pt>
    <dgm:pt modelId="{299B0777-B050-4233-86C3-199CF281E643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চোখ ও লেন্সের মধে সমপর্ক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C47FED3-0776-4162-8983-604C9E710991}" type="parTrans" cxnId="{E6A00229-67C8-4EC5-85D6-960A70798838}">
      <dgm:prSet/>
      <dgm:spPr/>
      <dgm:t>
        <a:bodyPr/>
        <a:lstStyle/>
        <a:p>
          <a:endParaRPr lang="en-US"/>
        </a:p>
      </dgm:t>
    </dgm:pt>
    <dgm:pt modelId="{F1AF78AD-9B74-4991-8434-DB4D354757DE}" type="sibTrans" cxnId="{E6A00229-67C8-4EC5-85D6-960A70798838}">
      <dgm:prSet/>
      <dgm:spPr/>
      <dgm:t>
        <a:bodyPr/>
        <a:lstStyle/>
        <a:p>
          <a:endParaRPr lang="en-US"/>
        </a:p>
      </dgm:t>
    </dgm:pt>
    <dgm:pt modelId="{42995D35-F232-44FC-A0C8-4CEBD5957F25}" type="pres">
      <dgm:prSet presAssocID="{630BA78E-EF89-404D-892D-49D50172C9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EE262E-D470-4A7C-950C-5E0006DD3FC5}" type="pres">
      <dgm:prSet presAssocID="{C812EA1A-F407-450D-ABEE-B0601098C237}" presName="centerShape" presStyleLbl="node0" presStyleIdx="0" presStyleCnt="1"/>
      <dgm:spPr/>
      <dgm:t>
        <a:bodyPr/>
        <a:lstStyle/>
        <a:p>
          <a:endParaRPr lang="en-US"/>
        </a:p>
      </dgm:t>
    </dgm:pt>
    <dgm:pt modelId="{83C42C5F-6D56-4A24-A483-CCBEF4FAAA86}" type="pres">
      <dgm:prSet presAssocID="{DE5596E8-76A5-487C-ABB2-0F32DB4F42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DC041-B800-4CA6-8828-5D1699AF6AB4}" type="pres">
      <dgm:prSet presAssocID="{DE5596E8-76A5-487C-ABB2-0F32DB4F42E8}" presName="dummy" presStyleCnt="0"/>
      <dgm:spPr/>
    </dgm:pt>
    <dgm:pt modelId="{0DA92AFE-4FF6-449F-B861-4C6612E84579}" type="pres">
      <dgm:prSet presAssocID="{3F7CDD8D-9F49-44C6-A792-6F29B318A01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4C0D1AF-DFFF-48D8-B5B9-C96164A462B4}" type="pres">
      <dgm:prSet presAssocID="{19BA5A53-7C16-42A5-8E3C-CF122FA575D1}" presName="node" presStyleLbl="node1" presStyleIdx="1" presStyleCnt="4" custRadScaleRad="101015" custRadScaleInc="-4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886B9-D9E7-4D4F-B7A0-540A81A9F10E}" type="pres">
      <dgm:prSet presAssocID="{19BA5A53-7C16-42A5-8E3C-CF122FA575D1}" presName="dummy" presStyleCnt="0"/>
      <dgm:spPr/>
    </dgm:pt>
    <dgm:pt modelId="{79132825-1510-4D90-87D5-17BD695D72B5}" type="pres">
      <dgm:prSet presAssocID="{42B6B797-AA03-4FD1-89EC-0C4ED0B86EF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61FD948-6EA9-44A8-80AA-C77B2B5F6AF8}" type="pres">
      <dgm:prSet presAssocID="{063AE15D-7779-4228-9F08-54992D2A4B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6BBA4-D508-4EE3-AE02-84193CBD4B3F}" type="pres">
      <dgm:prSet presAssocID="{063AE15D-7779-4228-9F08-54992D2A4B9C}" presName="dummy" presStyleCnt="0"/>
      <dgm:spPr/>
    </dgm:pt>
    <dgm:pt modelId="{426FC2EF-ADB5-4680-912D-CB58DC4F5549}" type="pres">
      <dgm:prSet presAssocID="{B12D496B-B204-4A0B-9A66-BFFE5C49461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A795CA1-B6BD-468D-BA41-3C86D2A73390}" type="pres">
      <dgm:prSet presAssocID="{299B0777-B050-4233-86C3-199CF281E6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26F83-3486-4669-89C3-DE566E894CB2}" type="pres">
      <dgm:prSet presAssocID="{299B0777-B050-4233-86C3-199CF281E643}" presName="dummy" presStyleCnt="0"/>
      <dgm:spPr/>
    </dgm:pt>
    <dgm:pt modelId="{8BD95B5B-037E-42D5-B1D9-6232D816AC18}" type="pres">
      <dgm:prSet presAssocID="{F1AF78AD-9B74-4991-8434-DB4D354757DE}" presName="sibTrans" presStyleLbl="sibTrans2D1" presStyleIdx="3" presStyleCnt="4" custScaleX="101039" custScaleY="101039"/>
      <dgm:spPr/>
      <dgm:t>
        <a:bodyPr/>
        <a:lstStyle/>
        <a:p>
          <a:endParaRPr lang="en-US"/>
        </a:p>
      </dgm:t>
    </dgm:pt>
  </dgm:ptLst>
  <dgm:cxnLst>
    <dgm:cxn modelId="{B857EEB8-875D-456C-B1EF-2B5BE751F5D2}" type="presOf" srcId="{42B6B797-AA03-4FD1-89EC-0C4ED0B86EF1}" destId="{79132825-1510-4D90-87D5-17BD695D72B5}" srcOrd="0" destOrd="0" presId="urn:microsoft.com/office/officeart/2005/8/layout/radial6"/>
    <dgm:cxn modelId="{8889B860-F57D-424F-95A3-AAE60164A0D1}" srcId="{C812EA1A-F407-450D-ABEE-B0601098C237}" destId="{DE5596E8-76A5-487C-ABB2-0F32DB4F42E8}" srcOrd="0" destOrd="0" parTransId="{FC0D6055-916E-4407-9E73-15A21A0EAC25}" sibTransId="{3F7CDD8D-9F49-44C6-A792-6F29B318A019}"/>
    <dgm:cxn modelId="{4F6B7691-BF2A-4FD0-8FD4-D776BC2166DC}" srcId="{C812EA1A-F407-450D-ABEE-B0601098C237}" destId="{19BA5A53-7C16-42A5-8E3C-CF122FA575D1}" srcOrd="1" destOrd="0" parTransId="{34BBFC73-FF51-43E4-A20C-AD7379C1C132}" sibTransId="{42B6B797-AA03-4FD1-89EC-0C4ED0B86EF1}"/>
    <dgm:cxn modelId="{D4097BEB-1FCA-4D05-B85E-A61728241AA6}" type="presOf" srcId="{C812EA1A-F407-450D-ABEE-B0601098C237}" destId="{D4EE262E-D470-4A7C-950C-5E0006DD3FC5}" srcOrd="0" destOrd="0" presId="urn:microsoft.com/office/officeart/2005/8/layout/radial6"/>
    <dgm:cxn modelId="{E6D94124-AC15-4B99-9734-362ED484B626}" type="presOf" srcId="{3F7CDD8D-9F49-44C6-A792-6F29B318A019}" destId="{0DA92AFE-4FF6-449F-B861-4C6612E84579}" srcOrd="0" destOrd="0" presId="urn:microsoft.com/office/officeart/2005/8/layout/radial6"/>
    <dgm:cxn modelId="{ED90E6F9-083B-4182-B686-6A5B2922E842}" type="presOf" srcId="{DE5596E8-76A5-487C-ABB2-0F32DB4F42E8}" destId="{83C42C5F-6D56-4A24-A483-CCBEF4FAAA86}" srcOrd="0" destOrd="0" presId="urn:microsoft.com/office/officeart/2005/8/layout/radial6"/>
    <dgm:cxn modelId="{CCC3D688-67FA-46F6-96CE-A0FBAD00914C}" type="presOf" srcId="{F1AF78AD-9B74-4991-8434-DB4D354757DE}" destId="{8BD95B5B-037E-42D5-B1D9-6232D816AC18}" srcOrd="0" destOrd="0" presId="urn:microsoft.com/office/officeart/2005/8/layout/radial6"/>
    <dgm:cxn modelId="{BBAF2952-8BFD-4FD2-8DD2-039A65D2E25E}" srcId="{630BA78E-EF89-404D-892D-49D50172C9DE}" destId="{C812EA1A-F407-450D-ABEE-B0601098C237}" srcOrd="0" destOrd="0" parTransId="{0D05FA54-C851-4F8D-90B1-914EBC30DF0C}" sibTransId="{EDBD73BC-0411-4F5C-988B-A3F3EC7D09E2}"/>
    <dgm:cxn modelId="{10D49BD6-20A1-4E65-BDDA-80008A55203B}" srcId="{C812EA1A-F407-450D-ABEE-B0601098C237}" destId="{063AE15D-7779-4228-9F08-54992D2A4B9C}" srcOrd="2" destOrd="0" parTransId="{0EC78970-FAED-40F0-B55A-B02D56456EC9}" sibTransId="{B12D496B-B204-4A0B-9A66-BFFE5C49461B}"/>
    <dgm:cxn modelId="{27DCCBFC-66E7-49CC-B87F-5A06D57BF419}" type="presOf" srcId="{19BA5A53-7C16-42A5-8E3C-CF122FA575D1}" destId="{D4C0D1AF-DFFF-48D8-B5B9-C96164A462B4}" srcOrd="0" destOrd="0" presId="urn:microsoft.com/office/officeart/2005/8/layout/radial6"/>
    <dgm:cxn modelId="{E994D35A-EB7D-4893-B355-45B0A210E3CE}" type="presOf" srcId="{630BA78E-EF89-404D-892D-49D50172C9DE}" destId="{42995D35-F232-44FC-A0C8-4CEBD5957F25}" srcOrd="0" destOrd="0" presId="urn:microsoft.com/office/officeart/2005/8/layout/radial6"/>
    <dgm:cxn modelId="{684B92AA-779E-436E-A1A8-214E53FD8088}" type="presOf" srcId="{B12D496B-B204-4A0B-9A66-BFFE5C49461B}" destId="{426FC2EF-ADB5-4680-912D-CB58DC4F5549}" srcOrd="0" destOrd="0" presId="urn:microsoft.com/office/officeart/2005/8/layout/radial6"/>
    <dgm:cxn modelId="{E9890C82-0108-484D-9560-49A4359FD515}" type="presOf" srcId="{299B0777-B050-4233-86C3-199CF281E643}" destId="{FA795CA1-B6BD-468D-BA41-3C86D2A73390}" srcOrd="0" destOrd="0" presId="urn:microsoft.com/office/officeart/2005/8/layout/radial6"/>
    <dgm:cxn modelId="{8253E95E-B9BA-4830-99D8-0E55A85BDB15}" type="presOf" srcId="{063AE15D-7779-4228-9F08-54992D2A4B9C}" destId="{161FD948-6EA9-44A8-80AA-C77B2B5F6AF8}" srcOrd="0" destOrd="0" presId="urn:microsoft.com/office/officeart/2005/8/layout/radial6"/>
    <dgm:cxn modelId="{E6A00229-67C8-4EC5-85D6-960A70798838}" srcId="{C812EA1A-F407-450D-ABEE-B0601098C237}" destId="{299B0777-B050-4233-86C3-199CF281E643}" srcOrd="3" destOrd="0" parTransId="{3C47FED3-0776-4162-8983-604C9E710991}" sibTransId="{F1AF78AD-9B74-4991-8434-DB4D354757DE}"/>
    <dgm:cxn modelId="{51BBCD1D-BDD5-4098-8A9B-C3D17B6EA756}" type="presParOf" srcId="{42995D35-F232-44FC-A0C8-4CEBD5957F25}" destId="{D4EE262E-D470-4A7C-950C-5E0006DD3FC5}" srcOrd="0" destOrd="0" presId="urn:microsoft.com/office/officeart/2005/8/layout/radial6"/>
    <dgm:cxn modelId="{A3323443-4C05-4A53-8F80-A69BA45752A6}" type="presParOf" srcId="{42995D35-F232-44FC-A0C8-4CEBD5957F25}" destId="{83C42C5F-6D56-4A24-A483-CCBEF4FAAA86}" srcOrd="1" destOrd="0" presId="urn:microsoft.com/office/officeart/2005/8/layout/radial6"/>
    <dgm:cxn modelId="{783E06C7-C9D0-448B-B4C4-A511CC4B5ACC}" type="presParOf" srcId="{42995D35-F232-44FC-A0C8-4CEBD5957F25}" destId="{AA4DC041-B800-4CA6-8828-5D1699AF6AB4}" srcOrd="2" destOrd="0" presId="urn:microsoft.com/office/officeart/2005/8/layout/radial6"/>
    <dgm:cxn modelId="{54A154CC-ED41-41CB-90D3-198DCD7291BE}" type="presParOf" srcId="{42995D35-F232-44FC-A0C8-4CEBD5957F25}" destId="{0DA92AFE-4FF6-449F-B861-4C6612E84579}" srcOrd="3" destOrd="0" presId="urn:microsoft.com/office/officeart/2005/8/layout/radial6"/>
    <dgm:cxn modelId="{BA4AC700-701C-488F-9940-F08E207D0453}" type="presParOf" srcId="{42995D35-F232-44FC-A0C8-4CEBD5957F25}" destId="{D4C0D1AF-DFFF-48D8-B5B9-C96164A462B4}" srcOrd="4" destOrd="0" presId="urn:microsoft.com/office/officeart/2005/8/layout/radial6"/>
    <dgm:cxn modelId="{63BB0807-C0BC-488A-89B8-7B9E28355CC7}" type="presParOf" srcId="{42995D35-F232-44FC-A0C8-4CEBD5957F25}" destId="{836886B9-D9E7-4D4F-B7A0-540A81A9F10E}" srcOrd="5" destOrd="0" presId="urn:microsoft.com/office/officeart/2005/8/layout/radial6"/>
    <dgm:cxn modelId="{C92D5C19-7578-47A9-B4D8-36CF732237CD}" type="presParOf" srcId="{42995D35-F232-44FC-A0C8-4CEBD5957F25}" destId="{79132825-1510-4D90-87D5-17BD695D72B5}" srcOrd="6" destOrd="0" presId="urn:microsoft.com/office/officeart/2005/8/layout/radial6"/>
    <dgm:cxn modelId="{A900A0C2-100A-4E4A-B85F-0CC19BAB9FE6}" type="presParOf" srcId="{42995D35-F232-44FC-A0C8-4CEBD5957F25}" destId="{161FD948-6EA9-44A8-80AA-C77B2B5F6AF8}" srcOrd="7" destOrd="0" presId="urn:microsoft.com/office/officeart/2005/8/layout/radial6"/>
    <dgm:cxn modelId="{B3A2A496-6309-4176-A9B9-AE12E7227441}" type="presParOf" srcId="{42995D35-F232-44FC-A0C8-4CEBD5957F25}" destId="{5CB6BBA4-D508-4EE3-AE02-84193CBD4B3F}" srcOrd="8" destOrd="0" presId="urn:microsoft.com/office/officeart/2005/8/layout/radial6"/>
    <dgm:cxn modelId="{6E1E76BF-B9E9-42D2-AC27-0C3E0878B80F}" type="presParOf" srcId="{42995D35-F232-44FC-A0C8-4CEBD5957F25}" destId="{426FC2EF-ADB5-4680-912D-CB58DC4F5549}" srcOrd="9" destOrd="0" presId="urn:microsoft.com/office/officeart/2005/8/layout/radial6"/>
    <dgm:cxn modelId="{209047E5-F579-41A4-99ED-ED9CD0CC6DD3}" type="presParOf" srcId="{42995D35-F232-44FC-A0C8-4CEBD5957F25}" destId="{FA795CA1-B6BD-468D-BA41-3C86D2A73390}" srcOrd="10" destOrd="0" presId="urn:microsoft.com/office/officeart/2005/8/layout/radial6"/>
    <dgm:cxn modelId="{A7753263-47B5-401D-9928-BC17BFF78287}" type="presParOf" srcId="{42995D35-F232-44FC-A0C8-4CEBD5957F25}" destId="{9AC26F83-3486-4669-89C3-DE566E894CB2}" srcOrd="11" destOrd="0" presId="urn:microsoft.com/office/officeart/2005/8/layout/radial6"/>
    <dgm:cxn modelId="{A72CBE4C-6C64-495A-B798-C287DD49F9C1}" type="presParOf" srcId="{42995D35-F232-44FC-A0C8-4CEBD5957F25}" destId="{8BD95B5B-037E-42D5-B1D9-6232D816AC1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95B5B-037E-42D5-B1D9-6232D816AC18}">
      <dsp:nvSpPr>
        <dsp:cNvPr id="0" name=""/>
        <dsp:cNvSpPr/>
      </dsp:nvSpPr>
      <dsp:spPr>
        <a:xfrm>
          <a:off x="2133589" y="761989"/>
          <a:ext cx="5334021" cy="5334021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FC2EF-ADB5-4680-912D-CB58DC4F5549}">
      <dsp:nvSpPr>
        <dsp:cNvPr id="0" name=""/>
        <dsp:cNvSpPr/>
      </dsp:nvSpPr>
      <dsp:spPr>
        <a:xfrm>
          <a:off x="2161014" y="789414"/>
          <a:ext cx="5279171" cy="5279171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32825-1510-4D90-87D5-17BD695D72B5}">
      <dsp:nvSpPr>
        <dsp:cNvPr id="0" name=""/>
        <dsp:cNvSpPr/>
      </dsp:nvSpPr>
      <dsp:spPr>
        <a:xfrm>
          <a:off x="2187196" y="789547"/>
          <a:ext cx="5279171" cy="5279171"/>
        </a:xfrm>
        <a:prstGeom prst="blockArc">
          <a:avLst>
            <a:gd name="adj1" fmla="val 21514055"/>
            <a:gd name="adj2" fmla="val 5434909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92AFE-4FF6-449F-B861-4C6612E84579}">
      <dsp:nvSpPr>
        <dsp:cNvPr id="0" name=""/>
        <dsp:cNvSpPr/>
      </dsp:nvSpPr>
      <dsp:spPr>
        <a:xfrm>
          <a:off x="2187189" y="789281"/>
          <a:ext cx="5279171" cy="5279171"/>
        </a:xfrm>
        <a:prstGeom prst="blockArc">
          <a:avLst>
            <a:gd name="adj1" fmla="val 16165100"/>
            <a:gd name="adj2" fmla="val 21514409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E262E-D470-4A7C-950C-5E0006DD3FC5}">
      <dsp:nvSpPr>
        <dsp:cNvPr id="0" name=""/>
        <dsp:cNvSpPr/>
      </dsp:nvSpPr>
      <dsp:spPr>
        <a:xfrm>
          <a:off x="3586385" y="2214785"/>
          <a:ext cx="2428428" cy="242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উপরের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ভিডিও থেকে তোমরা কি দেখেছ?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942020" y="2570420"/>
        <a:ext cx="1717158" cy="1717158"/>
      </dsp:txXfrm>
    </dsp:sp>
    <dsp:sp modelId="{83C42C5F-6D56-4A24-A483-CCBEF4FAAA86}">
      <dsp:nvSpPr>
        <dsp:cNvPr id="0" name=""/>
        <dsp:cNvSpPr/>
      </dsp:nvSpPr>
      <dsp:spPr>
        <a:xfrm>
          <a:off x="3950650" y="660"/>
          <a:ext cx="1699899" cy="1699899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লেন্স</a:t>
          </a:r>
          <a:r>
            <a:rPr lang="bn-BD" sz="3200" kern="1200" baseline="0" dirty="0" smtClean="0">
              <a:latin typeface="NikoshBAN" pitchFamily="2" charset="0"/>
              <a:cs typeface="NikoshBAN" pitchFamily="2" charset="0"/>
            </a:rPr>
            <a:t> কতো প্রকার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199594" y="249604"/>
        <a:ext cx="1202011" cy="1202011"/>
      </dsp:txXfrm>
    </dsp:sp>
    <dsp:sp modelId="{D4C0D1AF-DFFF-48D8-B5B9-C96164A462B4}">
      <dsp:nvSpPr>
        <dsp:cNvPr id="0" name=""/>
        <dsp:cNvSpPr/>
      </dsp:nvSpPr>
      <dsp:spPr>
        <a:xfrm>
          <a:off x="6554415" y="2514728"/>
          <a:ext cx="1699899" cy="1699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উত্তল লেন্স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803359" y="2763672"/>
        <a:ext cx="1202011" cy="1202011"/>
      </dsp:txXfrm>
    </dsp:sp>
    <dsp:sp modelId="{161FD948-6EA9-44A8-80AA-C77B2B5F6AF8}">
      <dsp:nvSpPr>
        <dsp:cNvPr id="0" name=""/>
        <dsp:cNvSpPr/>
      </dsp:nvSpPr>
      <dsp:spPr>
        <a:xfrm>
          <a:off x="3950650" y="5157439"/>
          <a:ext cx="1699899" cy="1699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অবতল লেন্স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199594" y="5406383"/>
        <a:ext cx="1202011" cy="1202011"/>
      </dsp:txXfrm>
    </dsp:sp>
    <dsp:sp modelId="{FA795CA1-B6BD-468D-BA41-3C86D2A73390}">
      <dsp:nvSpPr>
        <dsp:cNvPr id="0" name=""/>
        <dsp:cNvSpPr/>
      </dsp:nvSpPr>
      <dsp:spPr>
        <a:xfrm>
          <a:off x="1372260" y="2579050"/>
          <a:ext cx="1699899" cy="1699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চোখ ও লেন্সের মধে সমপর্ক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621204" y="2827994"/>
        <a:ext cx="1202011" cy="1202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6717-B2E1-4983-B4C7-79F8599B313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82BB-6264-4521-9FEC-B210E938D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9372600" cy="2819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Image result for l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6324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Image result for à¦²à§à¦¨à§à¦¸à§à¦° à¦°à¦¶à§à¦®à¦¿ à¦à¦¿à¦¤à§à¦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610600" cy="2209800"/>
          </a:xfrm>
          <a:prstGeom prst="rect">
            <a:avLst/>
          </a:prstGeom>
          <a:noFill/>
        </p:spPr>
      </p:pic>
      <p:pic>
        <p:nvPicPr>
          <p:cNvPr id="22532" name="Picture 4" descr="Image result for à¦²à§à¦¨à§à¦¸à§à¦° à¦°à¦¶à§à¦®à¦¿ à¦à¦¿à¦¤à§à¦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19600"/>
            <a:ext cx="8229600" cy="243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(০২)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2133600"/>
            <a:ext cx="9144000" cy="472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১)লেন্সের আলোক কেন্দ্র দিয়ে আপতিত রশ্মি গুচ্ছ প্রতিসরণের পর সোজাসোজি চলে যায়।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২)লেন্সের প্রধান অক্ষের সমান্তারালে আপতিত রশ্মি গুচ্ছ প্রধান ফোকাসে মিলিত হয়( উত্তল লেন্সে) অথবা প্রধান অক্ষ থেকে আসছে বলে মনে হয়(অবতল লেন্সে)।</a:t>
            </a:r>
          </a:p>
        </p:txBody>
      </p:sp>
      <p:pic>
        <p:nvPicPr>
          <p:cNvPr id="24577" name="Picture 1" descr="C:\Users\HARUN\Picture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628" y="0"/>
            <a:ext cx="2645004" cy="19812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743200" y="0"/>
            <a:ext cx="6400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উপরের চিত্রের ২টি সিদ্ধান্ত লিখ।</a:t>
            </a: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447800"/>
            <a:ext cx="9144000" cy="2590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4038600"/>
            <a:ext cx="9144000" cy="2819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(০৩)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Image result for à¦²à§à¦¨à§à¦¸à§à¦° à¦°à¦¶à§à¦®à¦¿ à¦à¦¿à¦¤à§à¦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4282343" cy="2362200"/>
          </a:xfrm>
          <a:prstGeom prst="rect">
            <a:avLst/>
          </a:prstGeom>
          <a:noFill/>
        </p:spPr>
      </p:pic>
      <p:sp>
        <p:nvSpPr>
          <p:cNvPr id="17412" name="AutoShape 4" descr="Image result for à¦²à§à¦¨à§à¦¸à§à¦° à¦°à¦¶à§à¦®à¦¿ à¦à¦¿à¦¤à§à¦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Image result for à¦²à§à¦¨à§à¦¸à§à¦° à¦°à¦¶à§à¦®à¦¿ à¦à¦¿à¦¤à§à¦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05000"/>
            <a:ext cx="3962400" cy="2747576"/>
          </a:xfrm>
          <a:prstGeom prst="rect">
            <a:avLst/>
          </a:prstGeom>
          <a:noFill/>
        </p:spPr>
      </p:pic>
      <p:pic>
        <p:nvPicPr>
          <p:cNvPr id="17416" name="Picture 8" descr="Image result for à¦²à§à¦¨à§à¦¸à§à¦° à¦°à¦¶à§à¦®à¦¿ à¦à¦¿à¦¤à§à¦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9144000" cy="2819400"/>
          </a:xfrm>
          <a:prstGeom prst="rect">
            <a:avLst/>
          </a:prstGeom>
          <a:noFill/>
        </p:spPr>
      </p:pic>
      <p:sp>
        <p:nvSpPr>
          <p:cNvPr id="17418" name="AutoShape 10" descr="Image result for à¦²à§à¦¨à§à¦¸à§à¦° à¦°à¦¶à§à¦®à¦¿ à¦à¦¿à¦¤à§à¦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AutoShape 12" descr="Image result for à¦²à§à¦¨à§à¦¸à§à¦° à¦°à¦¶à§à¦®à¦¿ à¦à¦¿à¦¤à§à¦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AutoShape 14" descr="Image result for à¦²à§à¦¨à§à¦¸à§à¦° à¦°à¦¶à§à¦®à¦¿ à¦à¦¿à¦¤à§à¦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AutoShape 1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AutoShape 2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AutoShape 2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AutoShape 2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0" y="228600"/>
            <a:ext cx="9144000" cy="1676400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(০৪)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2895600"/>
            <a:ext cx="9144000" cy="3962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০১) উত্তল লেন্সের রশ্মি চিত্রগুলো আঁক।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০২)উত্তল লেন্সের রশ্মি চিত্রের বর্ননা গুলো লিখ।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দল০৩)অবতল লেন্সের রশ্মি চিত্রগুলো আঁক।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দল০৪)অবতল লেন্সের রশ্মি চিত্রগুলোর বর্ননা সমুহ লিখ।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HARUN\Pictures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286770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5800" y="0"/>
            <a:ext cx="4648200" cy="2895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সার্বিক মূল্যায়ন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362200"/>
            <a:ext cx="9144000" cy="449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১)লেন্স কাকে বলে?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২)উত্তল লেন্স দেখতে কেমন?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৩)প্রধান ফোকাস কোথায় গঠিত হয়?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৪)আলোক কেন্দ্র কি?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3200400"/>
            <a:ext cx="9144000" cy="3657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উত্তল ও অবতল লেন্সের মধ্যে (০৫) পাঁচটি পার্থক লিখে আনবে।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7" name="Picture 1" descr="C:\Users\HARUN\Pictures\download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2971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657600" y="0"/>
            <a:ext cx="5486400" cy="3200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9144000" cy="3124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971800" y="4191000"/>
          <a:ext cx="3051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Packager Shell Object" showAsIcon="1" r:id="rId3" imgW="3051000" imgH="685800" progId="Package">
                  <p:embed/>
                </p:oleObj>
              </mc:Choice>
              <mc:Fallback>
                <p:oleObj name="Packager Shell Object" showAsIcon="1" r:id="rId3" imgW="30510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30511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5181600" cy="7010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মোঃআকতারুজ্জামান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(গণিত)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মাসনীগাছা উচ্চ বিদ্যালয়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কচুয়া,চাঁদপুর।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মোবাইলঃ০১৬৮৫৪৩১২৬২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email;akteru71@gmail.com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228600"/>
            <a:ext cx="3733800" cy="7010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3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শ্রেণীঃদশম</a:t>
            </a:r>
          </a:p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অধ্যায়ঃনবম</a:t>
            </a:r>
          </a:p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পাঠঃ১,২,৩</a:t>
            </a:r>
          </a:p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91440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 ও ভাবো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286000"/>
            <a:ext cx="9296400" cy="403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48781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0" y="0"/>
          <a:ext cx="9601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EE262E-D470-4A7C-950C-5E0006DD3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D4EE262E-D470-4A7C-950C-5E0006DD3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C42C5F-6D56-4A24-A483-CCBEF4FAA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3C42C5F-6D56-4A24-A483-CCBEF4FAA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A92AFE-4FF6-449F-B861-4C6612E84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0DA92AFE-4FF6-449F-B861-4C6612E84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0D1AF-DFFF-48D8-B5B9-C96164A46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4C0D1AF-DFFF-48D8-B5B9-C96164A46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132825-1510-4D90-87D5-17BD695D7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79132825-1510-4D90-87D5-17BD695D7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FD948-6EA9-44A8-80AA-C77B2B5F6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161FD948-6EA9-44A8-80AA-C77B2B5F6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6FC2EF-ADB5-4680-912D-CB58DC4F5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426FC2EF-ADB5-4680-912D-CB58DC4F5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795CA1-B6BD-468D-BA41-3C86D2A73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FA795CA1-B6BD-468D-BA41-3C86D2A73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D95B5B-037E-42D5-B1D9-6232D816A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8BD95B5B-037E-42D5-B1D9-6232D816A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743200"/>
            <a:ext cx="9144000" cy="411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লেন্সের প্রকারভেদ ও কাজ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</a:p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AU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লেন্স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বলতে পারবে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8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AU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লেন্সের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 চিত্র আঁকতে পারবে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8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AU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বস্তুর বিম্ভ আঁকতে পারবে।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HARUN\Document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2466975" cy="1847850"/>
          </a:xfrm>
          <a:prstGeom prst="rect">
            <a:avLst/>
          </a:prstGeom>
          <a:noFill/>
        </p:spPr>
      </p:pic>
      <p:pic>
        <p:nvPicPr>
          <p:cNvPr id="3075" name="Picture 3" descr="C:\Users\HARUN\Documents\ak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47800"/>
            <a:ext cx="2667000" cy="1714500"/>
          </a:xfrm>
          <a:prstGeom prst="rect">
            <a:avLst/>
          </a:prstGeom>
          <a:noFill/>
        </p:spPr>
      </p:pic>
      <p:pic>
        <p:nvPicPr>
          <p:cNvPr id="3076" name="Picture 4" descr="C:\Users\HARUN\Documents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066800"/>
            <a:ext cx="2657475" cy="1724025"/>
          </a:xfrm>
          <a:prstGeom prst="rect">
            <a:avLst/>
          </a:prstGeom>
          <a:noFill/>
        </p:spPr>
      </p:pic>
      <p:pic>
        <p:nvPicPr>
          <p:cNvPr id="3078" name="Picture 6" descr="Image result for à¦²à§à¦¨à§à¦¸à§à¦° à¦°à¦¶à§à¦®à¦¿ à¦à¦¿à¦¤à§à¦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352800"/>
            <a:ext cx="3181350" cy="1438275"/>
          </a:xfrm>
          <a:prstGeom prst="rect">
            <a:avLst/>
          </a:prstGeom>
          <a:noFill/>
        </p:spPr>
      </p:pic>
      <p:pic>
        <p:nvPicPr>
          <p:cNvPr id="3080" name="Picture 8" descr="Image result for à¦²à§à¦¨à§à¦¸à§à¦° à¦°à¦¶à§à¦®à¦¿ à¦à¦¿à¦¤à§à¦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200400"/>
            <a:ext cx="2800350" cy="1628776"/>
          </a:xfrm>
          <a:prstGeom prst="rect">
            <a:avLst/>
          </a:prstGeom>
          <a:noFill/>
        </p:spPr>
      </p:pic>
      <p:pic>
        <p:nvPicPr>
          <p:cNvPr id="3082" name="Picture 10" descr="Image result for à¦²à§à¦¨à§à¦¸à§à¦° à¦°à¦¶à§à¦®à¦¿ à¦à¦¿à¦¤à§à¦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800599"/>
            <a:ext cx="6248400" cy="17526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(০১)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8600"/>
            <a:ext cx="91440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0" y="2667000"/>
            <a:ext cx="3200400" cy="1828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উত্তল লেন্স কাকে বলে?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200400" y="2590800"/>
            <a:ext cx="59436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লেন্সের মধ্যভাগ মোটা কিন্তু প্রান্তের দিকে ক্রমশ সরূ তাকে উত্তল লেন্স বলে।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4495800"/>
            <a:ext cx="3429000" cy="2362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অবতল লেন্স কাকে বলে?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4572000"/>
            <a:ext cx="57912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লেন্সের প্রান্তভাগ মোটা কিন্তু মধ্যভাগ সরু তাকে অবতল লেন্স বলে।</a:t>
            </a:r>
            <a:endParaRPr lang="en-US" sz="4000" dirty="0"/>
          </a:p>
        </p:txBody>
      </p:sp>
      <p:sp>
        <p:nvSpPr>
          <p:cNvPr id="26626" name="AutoShape 2" descr="Image result for à¦à¦à¦ à¦à¦¾à¦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Image result for à¦à¦à¦ à¦à¦¾à¦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9" name="Picture 5" descr="C:\Users\HARUN\Picture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599"/>
            <a:ext cx="3505200" cy="2667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3657600" y="-304800"/>
            <a:ext cx="54864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249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</dc:creator>
  <cp:lastModifiedBy>user</cp:lastModifiedBy>
  <cp:revision>53</cp:revision>
  <dcterms:created xsi:type="dcterms:W3CDTF">2019-04-06T15:29:07Z</dcterms:created>
  <dcterms:modified xsi:type="dcterms:W3CDTF">2019-04-11T05:21:13Z</dcterms:modified>
</cp:coreProperties>
</file>