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59" r:id="rId5"/>
    <p:sldId id="260" r:id="rId6"/>
    <p:sldId id="264" r:id="rId7"/>
    <p:sldId id="266" r:id="rId8"/>
    <p:sldId id="271" r:id="rId9"/>
    <p:sldId id="267" r:id="rId10"/>
    <p:sldId id="269" r:id="rId11"/>
    <p:sldId id="270" r:id="rId12"/>
    <p:sldId id="273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07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2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B9587-D83E-49A6-8EA1-22C4F5D6259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n-BD"/>
        </a:p>
      </dgm:t>
    </dgm:pt>
    <dgm:pt modelId="{4001C9FE-B3A2-4F73-A761-639C403B63F6}" type="pres">
      <dgm:prSet presAssocID="{3C6B9587-D83E-49A6-8EA1-22C4F5D625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bn-BD"/>
        </a:p>
      </dgm:t>
    </dgm:pt>
  </dgm:ptLst>
  <dgm:cxnLst>
    <dgm:cxn modelId="{46DD1502-57B1-4763-997F-EFC11C331651}" type="presOf" srcId="{3C6B9587-D83E-49A6-8EA1-22C4F5D62591}" destId="{4001C9FE-B3A2-4F73-A761-639C403B63F6}" srcOrd="0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586F77-8789-4436-A43D-B03A3175B2A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n-BD"/>
        </a:p>
      </dgm:t>
    </dgm:pt>
    <dgm:pt modelId="{7ABB5B53-A2E1-46E1-B7F6-DE7A1E3E979A}">
      <dgm:prSet phldrT="[Text]"/>
      <dgm:spPr/>
      <dgm:t>
        <a:bodyPr/>
        <a:lstStyle/>
        <a:p>
          <a:r>
            <a:rPr lang="en-US" dirty="0" smtClean="0"/>
            <a:t>Server</a:t>
          </a:r>
          <a:endParaRPr lang="bn-BD" dirty="0"/>
        </a:p>
      </dgm:t>
    </dgm:pt>
    <dgm:pt modelId="{CD258700-9D37-48FA-AD6B-C9DC769F85DF}" type="parTrans" cxnId="{979BE87B-97CE-401C-ABE7-AC2004CACCA8}">
      <dgm:prSet/>
      <dgm:spPr/>
      <dgm:t>
        <a:bodyPr/>
        <a:lstStyle/>
        <a:p>
          <a:endParaRPr lang="bn-BD"/>
        </a:p>
      </dgm:t>
    </dgm:pt>
    <dgm:pt modelId="{7A03D492-916F-4279-B857-7AFBB6337297}" type="sibTrans" cxnId="{979BE87B-97CE-401C-ABE7-AC2004CACCA8}">
      <dgm:prSet/>
      <dgm:spPr/>
      <dgm:t>
        <a:bodyPr/>
        <a:lstStyle/>
        <a:p>
          <a:endParaRPr lang="bn-BD"/>
        </a:p>
      </dgm:t>
    </dgm:pt>
    <dgm:pt modelId="{409798B5-551D-47B4-8C1C-FA0EAF658F57}">
      <dgm:prSet phldrT="[Text]"/>
      <dgm:spPr/>
      <dgm:t>
        <a:bodyPr/>
        <a:lstStyle/>
        <a:p>
          <a:r>
            <a:rPr lang="en-US" dirty="0" smtClean="0"/>
            <a:t>.</a:t>
          </a:r>
          <a:endParaRPr lang="bn-BD" dirty="0"/>
        </a:p>
      </dgm:t>
    </dgm:pt>
    <dgm:pt modelId="{835A129E-9D45-4153-8829-5A6CC47AD3C1}" type="parTrans" cxnId="{B78CDD5A-89F9-4C41-8D2C-9F96D3E261FE}">
      <dgm:prSet/>
      <dgm:spPr/>
      <dgm:t>
        <a:bodyPr/>
        <a:lstStyle/>
        <a:p>
          <a:endParaRPr lang="bn-BD"/>
        </a:p>
      </dgm:t>
    </dgm:pt>
    <dgm:pt modelId="{3AD4DA9D-7BF3-4AED-AAF1-27F236908667}" type="sibTrans" cxnId="{B78CDD5A-89F9-4C41-8D2C-9F96D3E261FE}">
      <dgm:prSet/>
      <dgm:spPr/>
      <dgm:t>
        <a:bodyPr/>
        <a:lstStyle/>
        <a:p>
          <a:endParaRPr lang="bn-BD"/>
        </a:p>
      </dgm:t>
    </dgm:pt>
    <dgm:pt modelId="{B79847F3-0FC7-47FD-9418-1F9DAA1FD78C}">
      <dgm:prSet phldrT="[Text]"/>
      <dgm:spPr/>
      <dgm:t>
        <a:bodyPr/>
        <a:lstStyle/>
        <a:p>
          <a:r>
            <a:rPr lang="en-US" dirty="0" smtClean="0"/>
            <a:t>.</a:t>
          </a:r>
          <a:endParaRPr lang="bn-BD" dirty="0"/>
        </a:p>
      </dgm:t>
    </dgm:pt>
    <dgm:pt modelId="{F45AD0E5-5DAD-4BBA-B8AF-38D827FD879E}" type="parTrans" cxnId="{60064B25-BC7C-4DC2-B885-E2864BBEBBE7}">
      <dgm:prSet/>
      <dgm:spPr/>
      <dgm:t>
        <a:bodyPr/>
        <a:lstStyle/>
        <a:p>
          <a:endParaRPr lang="bn-BD"/>
        </a:p>
      </dgm:t>
    </dgm:pt>
    <dgm:pt modelId="{87953A52-D0A4-43E9-BA8E-BC1CBA2E86B7}" type="sibTrans" cxnId="{60064B25-BC7C-4DC2-B885-E2864BBEBBE7}">
      <dgm:prSet/>
      <dgm:spPr/>
      <dgm:t>
        <a:bodyPr/>
        <a:lstStyle/>
        <a:p>
          <a:endParaRPr lang="bn-BD"/>
        </a:p>
      </dgm:t>
    </dgm:pt>
    <dgm:pt modelId="{B88B7361-6D64-440E-8CD0-619E8919246B}">
      <dgm:prSet phldrT="[Text]"/>
      <dgm:spPr/>
      <dgm:t>
        <a:bodyPr/>
        <a:lstStyle/>
        <a:p>
          <a:r>
            <a:rPr lang="en-US" dirty="0" smtClean="0"/>
            <a:t>.</a:t>
          </a:r>
          <a:endParaRPr lang="bn-BD" dirty="0"/>
        </a:p>
      </dgm:t>
    </dgm:pt>
    <dgm:pt modelId="{23E545B9-DBFE-4307-89C8-2A7146432669}" type="parTrans" cxnId="{7C8C2898-5E87-4D13-BD36-39F202A73359}">
      <dgm:prSet/>
      <dgm:spPr/>
      <dgm:t>
        <a:bodyPr/>
        <a:lstStyle/>
        <a:p>
          <a:endParaRPr lang="bn-BD"/>
        </a:p>
      </dgm:t>
    </dgm:pt>
    <dgm:pt modelId="{DDD56DD0-D600-4369-9DB4-824334C41C32}" type="sibTrans" cxnId="{7C8C2898-5E87-4D13-BD36-39F202A73359}">
      <dgm:prSet/>
      <dgm:spPr/>
      <dgm:t>
        <a:bodyPr/>
        <a:lstStyle/>
        <a:p>
          <a:endParaRPr lang="bn-BD"/>
        </a:p>
      </dgm:t>
    </dgm:pt>
    <dgm:pt modelId="{9B652CDF-BF25-475B-9ED9-37E5C543735A}">
      <dgm:prSet phldrT="[Text]"/>
      <dgm:spPr/>
      <dgm:t>
        <a:bodyPr/>
        <a:lstStyle/>
        <a:p>
          <a:r>
            <a:rPr lang="en-US" dirty="0" smtClean="0"/>
            <a:t>.</a:t>
          </a:r>
          <a:endParaRPr lang="bn-BD" dirty="0"/>
        </a:p>
      </dgm:t>
    </dgm:pt>
    <dgm:pt modelId="{3C26F401-664E-41A1-8952-326F665D5670}" type="parTrans" cxnId="{146BDD60-E62E-4CA3-AA5F-4CC6686AC660}">
      <dgm:prSet/>
      <dgm:spPr/>
      <dgm:t>
        <a:bodyPr/>
        <a:lstStyle/>
        <a:p>
          <a:endParaRPr lang="bn-BD"/>
        </a:p>
      </dgm:t>
    </dgm:pt>
    <dgm:pt modelId="{83829169-C454-4098-8539-944E3E6FE4EF}" type="sibTrans" cxnId="{146BDD60-E62E-4CA3-AA5F-4CC6686AC660}">
      <dgm:prSet/>
      <dgm:spPr/>
      <dgm:t>
        <a:bodyPr/>
        <a:lstStyle/>
        <a:p>
          <a:endParaRPr lang="bn-BD"/>
        </a:p>
      </dgm:t>
    </dgm:pt>
    <dgm:pt modelId="{88C382E7-B111-4D17-9B91-613ED26BC1BA}">
      <dgm:prSet phldrT="[Text]"/>
      <dgm:spPr/>
      <dgm:t>
        <a:bodyPr/>
        <a:lstStyle/>
        <a:p>
          <a:endParaRPr lang="bn-BD" dirty="0"/>
        </a:p>
      </dgm:t>
    </dgm:pt>
    <dgm:pt modelId="{26F6AB8C-1C7D-4479-A35F-3AD099D9D224}" type="parTrans" cxnId="{B8B5269D-15DC-48AB-B9A4-664DFED94F86}">
      <dgm:prSet/>
      <dgm:spPr/>
      <dgm:t>
        <a:bodyPr/>
        <a:lstStyle/>
        <a:p>
          <a:endParaRPr lang="bn-BD"/>
        </a:p>
      </dgm:t>
    </dgm:pt>
    <dgm:pt modelId="{FFF2792C-78CD-4D8D-B660-AAABB71CDB7F}" type="sibTrans" cxnId="{B8B5269D-15DC-48AB-B9A4-664DFED94F86}">
      <dgm:prSet/>
      <dgm:spPr/>
      <dgm:t>
        <a:bodyPr/>
        <a:lstStyle/>
        <a:p>
          <a:endParaRPr lang="bn-BD"/>
        </a:p>
      </dgm:t>
    </dgm:pt>
    <dgm:pt modelId="{A2924DB7-EE80-4167-A62D-29D574858088}">
      <dgm:prSet phldrT="[Text]"/>
      <dgm:spPr/>
      <dgm:t>
        <a:bodyPr/>
        <a:lstStyle/>
        <a:p>
          <a:endParaRPr lang="bn-BD" dirty="0"/>
        </a:p>
      </dgm:t>
    </dgm:pt>
    <dgm:pt modelId="{FDAFAB94-9E0D-4EA7-B9E4-5ADCE4A1CEB8}" type="parTrans" cxnId="{2DEB6A69-9451-4D8A-98E4-AD160AD90489}">
      <dgm:prSet/>
      <dgm:spPr/>
      <dgm:t>
        <a:bodyPr/>
        <a:lstStyle/>
        <a:p>
          <a:endParaRPr lang="bn-BD"/>
        </a:p>
      </dgm:t>
    </dgm:pt>
    <dgm:pt modelId="{8AD013B5-D043-4104-89A8-949EAFE25B8F}" type="sibTrans" cxnId="{2DEB6A69-9451-4D8A-98E4-AD160AD90489}">
      <dgm:prSet/>
      <dgm:spPr/>
      <dgm:t>
        <a:bodyPr/>
        <a:lstStyle/>
        <a:p>
          <a:endParaRPr lang="bn-BD"/>
        </a:p>
      </dgm:t>
    </dgm:pt>
    <dgm:pt modelId="{22E790E8-6E5F-4B69-A5D2-C1B867DF2806}">
      <dgm:prSet phldrT="[Text]"/>
      <dgm:spPr/>
      <dgm:t>
        <a:bodyPr/>
        <a:lstStyle/>
        <a:p>
          <a:endParaRPr lang="bn-BD" dirty="0"/>
        </a:p>
      </dgm:t>
    </dgm:pt>
    <dgm:pt modelId="{08D7DB9A-FE0D-4493-9671-20E20C797A09}" type="parTrans" cxnId="{9DF0F0F1-1EA9-4EEC-986B-98FC9BCEAC9F}">
      <dgm:prSet/>
      <dgm:spPr/>
      <dgm:t>
        <a:bodyPr/>
        <a:lstStyle/>
        <a:p>
          <a:endParaRPr lang="bn-BD"/>
        </a:p>
      </dgm:t>
    </dgm:pt>
    <dgm:pt modelId="{844D747D-17CC-4592-A2A2-901B1B58E3BB}" type="sibTrans" cxnId="{9DF0F0F1-1EA9-4EEC-986B-98FC9BCEAC9F}">
      <dgm:prSet/>
      <dgm:spPr/>
      <dgm:t>
        <a:bodyPr/>
        <a:lstStyle/>
        <a:p>
          <a:endParaRPr lang="bn-BD"/>
        </a:p>
      </dgm:t>
    </dgm:pt>
    <dgm:pt modelId="{4AD956FE-7D27-4A8F-8EF8-FEB4A5E5120E}">
      <dgm:prSet phldrT="[Text]"/>
      <dgm:spPr/>
      <dgm:t>
        <a:bodyPr/>
        <a:lstStyle/>
        <a:p>
          <a:endParaRPr lang="bn-BD" dirty="0"/>
        </a:p>
      </dgm:t>
    </dgm:pt>
    <dgm:pt modelId="{4678309D-8EC7-4A29-BF58-649C304EC646}" type="parTrans" cxnId="{4AB16F7E-83E4-4D67-948F-22C8C832BB0A}">
      <dgm:prSet/>
      <dgm:spPr/>
      <dgm:t>
        <a:bodyPr/>
        <a:lstStyle/>
        <a:p>
          <a:endParaRPr lang="bn-BD"/>
        </a:p>
      </dgm:t>
    </dgm:pt>
    <dgm:pt modelId="{C9DC9113-3CF1-4306-A420-E2A3FCC58D84}" type="sibTrans" cxnId="{4AB16F7E-83E4-4D67-948F-22C8C832BB0A}">
      <dgm:prSet/>
      <dgm:spPr/>
      <dgm:t>
        <a:bodyPr/>
        <a:lstStyle/>
        <a:p>
          <a:endParaRPr lang="bn-BD"/>
        </a:p>
      </dgm:t>
    </dgm:pt>
    <dgm:pt modelId="{BD86D3ED-D02F-4B75-A2BE-7D99DB2B6B4D}">
      <dgm:prSet phldrT="[Text]"/>
      <dgm:spPr/>
      <dgm:t>
        <a:bodyPr/>
        <a:lstStyle/>
        <a:p>
          <a:endParaRPr lang="bn-BD" dirty="0"/>
        </a:p>
      </dgm:t>
    </dgm:pt>
    <dgm:pt modelId="{2E0A909F-6A37-4C6B-816A-923D67AD26E3}" type="parTrans" cxnId="{CA8E72A9-AD23-47DC-89C2-8911201B830C}">
      <dgm:prSet/>
      <dgm:spPr/>
      <dgm:t>
        <a:bodyPr/>
        <a:lstStyle/>
        <a:p>
          <a:endParaRPr lang="bn-BD"/>
        </a:p>
      </dgm:t>
    </dgm:pt>
    <dgm:pt modelId="{043F67E1-7F01-4447-9438-34CD3B938958}" type="sibTrans" cxnId="{CA8E72A9-AD23-47DC-89C2-8911201B830C}">
      <dgm:prSet/>
      <dgm:spPr/>
      <dgm:t>
        <a:bodyPr/>
        <a:lstStyle/>
        <a:p>
          <a:endParaRPr lang="bn-BD"/>
        </a:p>
      </dgm:t>
    </dgm:pt>
    <dgm:pt modelId="{23632C8B-0779-46A8-8F52-A8556DC39269}">
      <dgm:prSet phldrT="[Text]"/>
      <dgm:spPr/>
      <dgm:t>
        <a:bodyPr/>
        <a:lstStyle/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bn-BD" dirty="0"/>
        </a:p>
      </dgm:t>
    </dgm:pt>
    <dgm:pt modelId="{8AB976FB-61F2-439E-A998-66E475D1183F}" type="parTrans" cxnId="{97AC2123-F989-4656-B119-96C652B9CF4B}">
      <dgm:prSet/>
      <dgm:spPr/>
      <dgm:t>
        <a:bodyPr/>
        <a:lstStyle/>
        <a:p>
          <a:endParaRPr lang="bn-BD"/>
        </a:p>
      </dgm:t>
    </dgm:pt>
    <dgm:pt modelId="{EE1070C9-C670-4269-9B07-F455B6F0A7BD}" type="sibTrans" cxnId="{97AC2123-F989-4656-B119-96C652B9CF4B}">
      <dgm:prSet/>
      <dgm:spPr/>
      <dgm:t>
        <a:bodyPr/>
        <a:lstStyle/>
        <a:p>
          <a:endParaRPr lang="bn-BD"/>
        </a:p>
      </dgm:t>
    </dgm:pt>
    <dgm:pt modelId="{69605393-DABD-49EF-A8B9-B1D3A641D802}">
      <dgm:prSet phldrT="[Text]"/>
      <dgm:spPr/>
      <dgm:t>
        <a:bodyPr/>
        <a:lstStyle/>
        <a:p>
          <a:endParaRPr lang="bn-BD" dirty="0"/>
        </a:p>
      </dgm:t>
    </dgm:pt>
    <dgm:pt modelId="{8B495C33-4742-4C17-8F3B-9BB28BEED144}" type="parTrans" cxnId="{C95042E2-428F-4EF8-B893-FD7CE74DBF88}">
      <dgm:prSet/>
      <dgm:spPr/>
      <dgm:t>
        <a:bodyPr/>
        <a:lstStyle/>
        <a:p>
          <a:endParaRPr lang="bn-BD"/>
        </a:p>
      </dgm:t>
    </dgm:pt>
    <dgm:pt modelId="{C98B9599-37D1-4618-BFB3-FCFBB3EAC440}" type="sibTrans" cxnId="{C95042E2-428F-4EF8-B893-FD7CE74DBF88}">
      <dgm:prSet/>
      <dgm:spPr/>
      <dgm:t>
        <a:bodyPr/>
        <a:lstStyle/>
        <a:p>
          <a:endParaRPr lang="bn-BD"/>
        </a:p>
      </dgm:t>
    </dgm:pt>
    <dgm:pt modelId="{006B2267-AF9C-4987-B46B-1191DFA92021}">
      <dgm:prSet phldrT="[Text]"/>
      <dgm:spPr/>
      <dgm:t>
        <a:bodyPr/>
        <a:lstStyle/>
        <a:p>
          <a:endParaRPr lang="bn-BD" dirty="0"/>
        </a:p>
      </dgm:t>
    </dgm:pt>
    <dgm:pt modelId="{46C2E037-F3A1-47CD-B4DE-D147836D1DBF}" type="parTrans" cxnId="{AF1C7FA3-0C5F-4CF2-91C4-6217CDC724FA}">
      <dgm:prSet/>
      <dgm:spPr/>
      <dgm:t>
        <a:bodyPr/>
        <a:lstStyle/>
        <a:p>
          <a:endParaRPr lang="bn-BD"/>
        </a:p>
      </dgm:t>
    </dgm:pt>
    <dgm:pt modelId="{C0E038CB-E2B7-413B-8622-FED6C4CA0B37}" type="sibTrans" cxnId="{AF1C7FA3-0C5F-4CF2-91C4-6217CDC724FA}">
      <dgm:prSet/>
      <dgm:spPr/>
      <dgm:t>
        <a:bodyPr/>
        <a:lstStyle/>
        <a:p>
          <a:endParaRPr lang="bn-BD"/>
        </a:p>
      </dgm:t>
    </dgm:pt>
    <dgm:pt modelId="{227E8EC5-5427-491E-B424-A501C73C5E34}">
      <dgm:prSet phldrT="[Text]"/>
      <dgm:spPr/>
      <dgm:t>
        <a:bodyPr/>
        <a:lstStyle/>
        <a:p>
          <a:endParaRPr lang="bn-BD" dirty="0"/>
        </a:p>
      </dgm:t>
    </dgm:pt>
    <dgm:pt modelId="{A475C8B1-E573-43EE-963D-B7DDF4485438}" type="parTrans" cxnId="{C11C18D4-A2C7-434D-9211-31DE50E2129B}">
      <dgm:prSet/>
      <dgm:spPr/>
      <dgm:t>
        <a:bodyPr/>
        <a:lstStyle/>
        <a:p>
          <a:endParaRPr lang="bn-BD"/>
        </a:p>
      </dgm:t>
    </dgm:pt>
    <dgm:pt modelId="{0BA0F43B-1E3D-4A13-BA9A-92F94B58B289}" type="sibTrans" cxnId="{C11C18D4-A2C7-434D-9211-31DE50E2129B}">
      <dgm:prSet/>
      <dgm:spPr/>
      <dgm:t>
        <a:bodyPr/>
        <a:lstStyle/>
        <a:p>
          <a:endParaRPr lang="bn-BD"/>
        </a:p>
      </dgm:t>
    </dgm:pt>
    <dgm:pt modelId="{22D110F1-2B7E-40E8-9F11-BAF4F60E2D44}" type="pres">
      <dgm:prSet presAssocID="{24586F77-8789-4436-A43D-B03A3175B2A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bn-BD"/>
        </a:p>
      </dgm:t>
    </dgm:pt>
    <dgm:pt modelId="{17CBB81C-2372-4C78-BE54-2F7D70183CFF}" type="pres">
      <dgm:prSet presAssocID="{7ABB5B53-A2E1-46E1-B7F6-DE7A1E3E979A}" presName="centerShape" presStyleLbl="node0" presStyleIdx="0" presStyleCnt="1" custScaleX="124435" custLinFactNeighborX="2447" custLinFactNeighborY="2011"/>
      <dgm:spPr/>
      <dgm:t>
        <a:bodyPr/>
        <a:lstStyle/>
        <a:p>
          <a:endParaRPr lang="bn-BD"/>
        </a:p>
      </dgm:t>
    </dgm:pt>
    <dgm:pt modelId="{A772C74D-372D-4DEA-88F6-0EE8F5F432ED}" type="pres">
      <dgm:prSet presAssocID="{835A129E-9D45-4153-8829-5A6CC47AD3C1}" presName="parTrans" presStyleLbl="sibTrans2D1" presStyleIdx="0" presStyleCnt="10"/>
      <dgm:spPr/>
      <dgm:t>
        <a:bodyPr/>
        <a:lstStyle/>
        <a:p>
          <a:endParaRPr lang="bn-BD"/>
        </a:p>
      </dgm:t>
    </dgm:pt>
    <dgm:pt modelId="{60B8FAFE-DA74-482A-B538-B3E03FEDA3A0}" type="pres">
      <dgm:prSet presAssocID="{835A129E-9D45-4153-8829-5A6CC47AD3C1}" presName="connectorText" presStyleLbl="sibTrans2D1" presStyleIdx="0" presStyleCnt="10"/>
      <dgm:spPr/>
      <dgm:t>
        <a:bodyPr/>
        <a:lstStyle/>
        <a:p>
          <a:endParaRPr lang="bn-BD"/>
        </a:p>
      </dgm:t>
    </dgm:pt>
    <dgm:pt modelId="{D98C2BDF-1558-46D4-A452-DAAA4302EA4E}" type="pres">
      <dgm:prSet presAssocID="{409798B5-551D-47B4-8C1C-FA0EAF658F57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782119FF-8E44-4DD3-98AF-E4E83421A5C9}" type="pres">
      <dgm:prSet presAssocID="{F45AD0E5-5DAD-4BBA-B8AF-38D827FD879E}" presName="parTrans" presStyleLbl="sibTrans2D1" presStyleIdx="1" presStyleCnt="10"/>
      <dgm:spPr/>
      <dgm:t>
        <a:bodyPr/>
        <a:lstStyle/>
        <a:p>
          <a:endParaRPr lang="bn-BD"/>
        </a:p>
      </dgm:t>
    </dgm:pt>
    <dgm:pt modelId="{9698A7EA-9C0B-4671-8AE3-689F7F1D395A}" type="pres">
      <dgm:prSet presAssocID="{F45AD0E5-5DAD-4BBA-B8AF-38D827FD879E}" presName="connectorText" presStyleLbl="sibTrans2D1" presStyleIdx="1" presStyleCnt="10"/>
      <dgm:spPr/>
      <dgm:t>
        <a:bodyPr/>
        <a:lstStyle/>
        <a:p>
          <a:endParaRPr lang="bn-BD"/>
        </a:p>
      </dgm:t>
    </dgm:pt>
    <dgm:pt modelId="{04242D5E-0FAE-4571-833E-23ADCFFC16A8}" type="pres">
      <dgm:prSet presAssocID="{B79847F3-0FC7-47FD-9418-1F9DAA1FD78C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439C9968-A1D8-4EA7-8E12-0694789EDC00}" type="pres">
      <dgm:prSet presAssocID="{23E545B9-DBFE-4307-89C8-2A7146432669}" presName="parTrans" presStyleLbl="sibTrans2D1" presStyleIdx="2" presStyleCnt="10"/>
      <dgm:spPr/>
      <dgm:t>
        <a:bodyPr/>
        <a:lstStyle/>
        <a:p>
          <a:endParaRPr lang="bn-BD"/>
        </a:p>
      </dgm:t>
    </dgm:pt>
    <dgm:pt modelId="{F2BF07E2-239C-43CB-AB01-C4450169888B}" type="pres">
      <dgm:prSet presAssocID="{23E545B9-DBFE-4307-89C8-2A7146432669}" presName="connectorText" presStyleLbl="sibTrans2D1" presStyleIdx="2" presStyleCnt="10"/>
      <dgm:spPr/>
      <dgm:t>
        <a:bodyPr/>
        <a:lstStyle/>
        <a:p>
          <a:endParaRPr lang="bn-BD"/>
        </a:p>
      </dgm:t>
    </dgm:pt>
    <dgm:pt modelId="{09610FD3-B913-4ED3-94C2-39135C81B66F}" type="pres">
      <dgm:prSet presAssocID="{B88B7361-6D64-440E-8CD0-619E8919246B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0F73AD66-FE27-4379-9CF8-8447531EE17E}" type="pres">
      <dgm:prSet presAssocID="{3C26F401-664E-41A1-8952-326F665D5670}" presName="parTrans" presStyleLbl="sibTrans2D1" presStyleIdx="3" presStyleCnt="10"/>
      <dgm:spPr/>
      <dgm:t>
        <a:bodyPr/>
        <a:lstStyle/>
        <a:p>
          <a:endParaRPr lang="bn-BD"/>
        </a:p>
      </dgm:t>
    </dgm:pt>
    <dgm:pt modelId="{CF13116D-89F4-4475-8B3C-D62744F38EB5}" type="pres">
      <dgm:prSet presAssocID="{3C26F401-664E-41A1-8952-326F665D5670}" presName="connectorText" presStyleLbl="sibTrans2D1" presStyleIdx="3" presStyleCnt="10"/>
      <dgm:spPr/>
      <dgm:t>
        <a:bodyPr/>
        <a:lstStyle/>
        <a:p>
          <a:endParaRPr lang="bn-BD"/>
        </a:p>
      </dgm:t>
    </dgm:pt>
    <dgm:pt modelId="{EE84F197-E0D3-492E-8579-4EEDBA6CC3AB}" type="pres">
      <dgm:prSet presAssocID="{9B652CDF-BF25-475B-9ED9-37E5C543735A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3F769B46-DF30-4422-9DED-4E871D638560}" type="pres">
      <dgm:prSet presAssocID="{26F6AB8C-1C7D-4479-A35F-3AD099D9D224}" presName="parTrans" presStyleLbl="sibTrans2D1" presStyleIdx="4" presStyleCnt="10"/>
      <dgm:spPr/>
      <dgm:t>
        <a:bodyPr/>
        <a:lstStyle/>
        <a:p>
          <a:endParaRPr lang="bn-BD"/>
        </a:p>
      </dgm:t>
    </dgm:pt>
    <dgm:pt modelId="{0692EF19-CBF6-4E0E-BE65-85519B2F79AF}" type="pres">
      <dgm:prSet presAssocID="{26F6AB8C-1C7D-4479-A35F-3AD099D9D224}" presName="connectorText" presStyleLbl="sibTrans2D1" presStyleIdx="4" presStyleCnt="10"/>
      <dgm:spPr/>
      <dgm:t>
        <a:bodyPr/>
        <a:lstStyle/>
        <a:p>
          <a:endParaRPr lang="bn-BD"/>
        </a:p>
      </dgm:t>
    </dgm:pt>
    <dgm:pt modelId="{15B9CD4A-2618-47B4-978F-F58F8E0E9A16}" type="pres">
      <dgm:prSet presAssocID="{88C382E7-B111-4D17-9B91-613ED26BC1BA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790AC73F-8917-4EFE-9722-4394FA513696}" type="pres">
      <dgm:prSet presAssocID="{FDAFAB94-9E0D-4EA7-B9E4-5ADCE4A1CEB8}" presName="parTrans" presStyleLbl="sibTrans2D1" presStyleIdx="5" presStyleCnt="10"/>
      <dgm:spPr/>
      <dgm:t>
        <a:bodyPr/>
        <a:lstStyle/>
        <a:p>
          <a:endParaRPr lang="bn-BD"/>
        </a:p>
      </dgm:t>
    </dgm:pt>
    <dgm:pt modelId="{A558E302-1A13-492C-9096-C0FCE06EA7AC}" type="pres">
      <dgm:prSet presAssocID="{FDAFAB94-9E0D-4EA7-B9E4-5ADCE4A1CEB8}" presName="connectorText" presStyleLbl="sibTrans2D1" presStyleIdx="5" presStyleCnt="10"/>
      <dgm:spPr/>
      <dgm:t>
        <a:bodyPr/>
        <a:lstStyle/>
        <a:p>
          <a:endParaRPr lang="bn-BD"/>
        </a:p>
      </dgm:t>
    </dgm:pt>
    <dgm:pt modelId="{0E16D476-C6D9-4617-93AB-280C6BE11E4D}" type="pres">
      <dgm:prSet presAssocID="{A2924DB7-EE80-4167-A62D-29D574858088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345D348E-DD9B-4B50-A5A6-0617D418BB93}" type="pres">
      <dgm:prSet presAssocID="{08D7DB9A-FE0D-4493-9671-20E20C797A09}" presName="parTrans" presStyleLbl="sibTrans2D1" presStyleIdx="6" presStyleCnt="10"/>
      <dgm:spPr/>
      <dgm:t>
        <a:bodyPr/>
        <a:lstStyle/>
        <a:p>
          <a:endParaRPr lang="bn-BD"/>
        </a:p>
      </dgm:t>
    </dgm:pt>
    <dgm:pt modelId="{7013B28F-E3ED-44F3-8499-138197E1C76C}" type="pres">
      <dgm:prSet presAssocID="{08D7DB9A-FE0D-4493-9671-20E20C797A09}" presName="connectorText" presStyleLbl="sibTrans2D1" presStyleIdx="6" presStyleCnt="10"/>
      <dgm:spPr/>
      <dgm:t>
        <a:bodyPr/>
        <a:lstStyle/>
        <a:p>
          <a:endParaRPr lang="bn-BD"/>
        </a:p>
      </dgm:t>
    </dgm:pt>
    <dgm:pt modelId="{01429387-7C08-4317-896A-2233627227B1}" type="pres">
      <dgm:prSet presAssocID="{22E790E8-6E5F-4B69-A5D2-C1B867DF2806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21E411F3-EE03-4DF6-BDA7-8C32C48D2C2B}" type="pres">
      <dgm:prSet presAssocID="{4678309D-8EC7-4A29-BF58-649C304EC646}" presName="parTrans" presStyleLbl="sibTrans2D1" presStyleIdx="7" presStyleCnt="10"/>
      <dgm:spPr/>
      <dgm:t>
        <a:bodyPr/>
        <a:lstStyle/>
        <a:p>
          <a:endParaRPr lang="bn-BD"/>
        </a:p>
      </dgm:t>
    </dgm:pt>
    <dgm:pt modelId="{B0F5813E-8C07-4C99-B0C9-1B7A612C42D6}" type="pres">
      <dgm:prSet presAssocID="{4678309D-8EC7-4A29-BF58-649C304EC646}" presName="connectorText" presStyleLbl="sibTrans2D1" presStyleIdx="7" presStyleCnt="10"/>
      <dgm:spPr/>
      <dgm:t>
        <a:bodyPr/>
        <a:lstStyle/>
        <a:p>
          <a:endParaRPr lang="bn-BD"/>
        </a:p>
      </dgm:t>
    </dgm:pt>
    <dgm:pt modelId="{743DD665-2837-4B56-9BAA-68CADC80686A}" type="pres">
      <dgm:prSet presAssocID="{4AD956FE-7D27-4A8F-8EF8-FEB4A5E5120E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4B40187E-EEB6-4211-ABD4-EF17C31F86E4}" type="pres">
      <dgm:prSet presAssocID="{2E0A909F-6A37-4C6B-816A-923D67AD26E3}" presName="parTrans" presStyleLbl="sibTrans2D1" presStyleIdx="8" presStyleCnt="10"/>
      <dgm:spPr/>
      <dgm:t>
        <a:bodyPr/>
        <a:lstStyle/>
        <a:p>
          <a:endParaRPr lang="bn-BD"/>
        </a:p>
      </dgm:t>
    </dgm:pt>
    <dgm:pt modelId="{2F8A41CA-B634-4791-A300-C438EEAE7551}" type="pres">
      <dgm:prSet presAssocID="{2E0A909F-6A37-4C6B-816A-923D67AD26E3}" presName="connectorText" presStyleLbl="sibTrans2D1" presStyleIdx="8" presStyleCnt="10"/>
      <dgm:spPr/>
      <dgm:t>
        <a:bodyPr/>
        <a:lstStyle/>
        <a:p>
          <a:endParaRPr lang="bn-BD"/>
        </a:p>
      </dgm:t>
    </dgm:pt>
    <dgm:pt modelId="{DBFEFB1C-4F42-4A15-9C4D-276C07085165}" type="pres">
      <dgm:prSet presAssocID="{BD86D3ED-D02F-4B75-A2BE-7D99DB2B6B4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1B559E66-849D-4FFC-A491-6B2068BB1161}" type="pres">
      <dgm:prSet presAssocID="{8AB976FB-61F2-439E-A998-66E475D1183F}" presName="parTrans" presStyleLbl="sibTrans2D1" presStyleIdx="9" presStyleCnt="10"/>
      <dgm:spPr/>
      <dgm:t>
        <a:bodyPr/>
        <a:lstStyle/>
        <a:p>
          <a:endParaRPr lang="bn-BD"/>
        </a:p>
      </dgm:t>
    </dgm:pt>
    <dgm:pt modelId="{E9195140-01CC-4055-B410-475293E43DDE}" type="pres">
      <dgm:prSet presAssocID="{8AB976FB-61F2-439E-A998-66E475D1183F}" presName="connectorText" presStyleLbl="sibTrans2D1" presStyleIdx="9" presStyleCnt="10"/>
      <dgm:spPr/>
      <dgm:t>
        <a:bodyPr/>
        <a:lstStyle/>
        <a:p>
          <a:endParaRPr lang="bn-BD"/>
        </a:p>
      </dgm:t>
    </dgm:pt>
    <dgm:pt modelId="{0BA21C37-626D-4D87-A4F3-991BC83628E0}" type="pres">
      <dgm:prSet presAssocID="{23632C8B-0779-46A8-8F52-A8556DC39269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</dgm:ptLst>
  <dgm:cxnLst>
    <dgm:cxn modelId="{4AB16F7E-83E4-4D67-948F-22C8C832BB0A}" srcId="{7ABB5B53-A2E1-46E1-B7F6-DE7A1E3E979A}" destId="{4AD956FE-7D27-4A8F-8EF8-FEB4A5E5120E}" srcOrd="7" destOrd="0" parTransId="{4678309D-8EC7-4A29-BF58-649C304EC646}" sibTransId="{C9DC9113-3CF1-4306-A420-E2A3FCC58D84}"/>
    <dgm:cxn modelId="{72B31299-BD15-4C59-85C5-8AE2B3A7A6C7}" type="presOf" srcId="{BD86D3ED-D02F-4B75-A2BE-7D99DB2B6B4D}" destId="{DBFEFB1C-4F42-4A15-9C4D-276C07085165}" srcOrd="0" destOrd="0" presId="urn:microsoft.com/office/officeart/2005/8/layout/radial5"/>
    <dgm:cxn modelId="{250F4523-8E8F-4C45-9504-FC77433815CF}" type="presOf" srcId="{08D7DB9A-FE0D-4493-9671-20E20C797A09}" destId="{345D348E-DD9B-4B50-A5A6-0617D418BB93}" srcOrd="0" destOrd="0" presId="urn:microsoft.com/office/officeart/2005/8/layout/radial5"/>
    <dgm:cxn modelId="{9AA7E6E5-C88E-46FD-BEF4-7ECECD97CF5D}" type="presOf" srcId="{F45AD0E5-5DAD-4BBA-B8AF-38D827FD879E}" destId="{9698A7EA-9C0B-4671-8AE3-689F7F1D395A}" srcOrd="1" destOrd="0" presId="urn:microsoft.com/office/officeart/2005/8/layout/radial5"/>
    <dgm:cxn modelId="{72AEF3DA-18A1-448B-9B1D-27DC2A375E8C}" type="presOf" srcId="{23632C8B-0779-46A8-8F52-A8556DC39269}" destId="{0BA21C37-626D-4D87-A4F3-991BC83628E0}" srcOrd="0" destOrd="0" presId="urn:microsoft.com/office/officeart/2005/8/layout/radial5"/>
    <dgm:cxn modelId="{E5B8588B-7AFF-45F4-AB8D-67BECF57C04C}" type="presOf" srcId="{3C26F401-664E-41A1-8952-326F665D5670}" destId="{0F73AD66-FE27-4379-9CF8-8447531EE17E}" srcOrd="0" destOrd="0" presId="urn:microsoft.com/office/officeart/2005/8/layout/radial5"/>
    <dgm:cxn modelId="{C11C18D4-A2C7-434D-9211-31DE50E2129B}" srcId="{24586F77-8789-4436-A43D-B03A3175B2AA}" destId="{227E8EC5-5427-491E-B424-A501C73C5E34}" srcOrd="2" destOrd="0" parTransId="{A475C8B1-E573-43EE-963D-B7DDF4485438}" sibTransId="{0BA0F43B-1E3D-4A13-BA9A-92F94B58B289}"/>
    <dgm:cxn modelId="{9F375BAB-FE8B-4FF7-B155-054DB8407860}" type="presOf" srcId="{835A129E-9D45-4153-8829-5A6CC47AD3C1}" destId="{A772C74D-372D-4DEA-88F6-0EE8F5F432ED}" srcOrd="0" destOrd="0" presId="urn:microsoft.com/office/officeart/2005/8/layout/radial5"/>
    <dgm:cxn modelId="{63392DC2-D7B5-4EAD-B3DA-6D31CA0867A9}" type="presOf" srcId="{22E790E8-6E5F-4B69-A5D2-C1B867DF2806}" destId="{01429387-7C08-4317-896A-2233627227B1}" srcOrd="0" destOrd="0" presId="urn:microsoft.com/office/officeart/2005/8/layout/radial5"/>
    <dgm:cxn modelId="{7C8C2898-5E87-4D13-BD36-39F202A73359}" srcId="{7ABB5B53-A2E1-46E1-B7F6-DE7A1E3E979A}" destId="{B88B7361-6D64-440E-8CD0-619E8919246B}" srcOrd="2" destOrd="0" parTransId="{23E545B9-DBFE-4307-89C8-2A7146432669}" sibTransId="{DDD56DD0-D600-4369-9DB4-824334C41C32}"/>
    <dgm:cxn modelId="{8340A5C0-1B9B-4264-9B22-9F884BB03A7D}" type="presOf" srcId="{4AD956FE-7D27-4A8F-8EF8-FEB4A5E5120E}" destId="{743DD665-2837-4B56-9BAA-68CADC80686A}" srcOrd="0" destOrd="0" presId="urn:microsoft.com/office/officeart/2005/8/layout/radial5"/>
    <dgm:cxn modelId="{8FA51E29-4882-4542-B23B-53722C51F2E1}" type="presOf" srcId="{4678309D-8EC7-4A29-BF58-649C304EC646}" destId="{B0F5813E-8C07-4C99-B0C9-1B7A612C42D6}" srcOrd="1" destOrd="0" presId="urn:microsoft.com/office/officeart/2005/8/layout/radial5"/>
    <dgm:cxn modelId="{E993BE18-642A-4E28-8B47-AFEC8FA716C1}" type="presOf" srcId="{8AB976FB-61F2-439E-A998-66E475D1183F}" destId="{E9195140-01CC-4055-B410-475293E43DDE}" srcOrd="1" destOrd="0" presId="urn:microsoft.com/office/officeart/2005/8/layout/radial5"/>
    <dgm:cxn modelId="{E092E1E5-4F91-4042-96D2-59A27BD9DF0B}" type="presOf" srcId="{23E545B9-DBFE-4307-89C8-2A7146432669}" destId="{439C9968-A1D8-4EA7-8E12-0694789EDC00}" srcOrd="0" destOrd="0" presId="urn:microsoft.com/office/officeart/2005/8/layout/radial5"/>
    <dgm:cxn modelId="{BA3834F1-E6DB-4F09-9FA1-988337B9FEE2}" type="presOf" srcId="{FDAFAB94-9E0D-4EA7-B9E4-5ADCE4A1CEB8}" destId="{790AC73F-8917-4EFE-9722-4394FA513696}" srcOrd="0" destOrd="0" presId="urn:microsoft.com/office/officeart/2005/8/layout/radial5"/>
    <dgm:cxn modelId="{85B87CC1-C72F-4CD5-9D81-75FF8B9B1F2C}" type="presOf" srcId="{B79847F3-0FC7-47FD-9418-1F9DAA1FD78C}" destId="{04242D5E-0FAE-4571-833E-23ADCFFC16A8}" srcOrd="0" destOrd="0" presId="urn:microsoft.com/office/officeart/2005/8/layout/radial5"/>
    <dgm:cxn modelId="{B34F2E5C-0E3D-413C-8FF2-E749A2F2DD71}" type="presOf" srcId="{8AB976FB-61F2-439E-A998-66E475D1183F}" destId="{1B559E66-849D-4FFC-A491-6B2068BB1161}" srcOrd="0" destOrd="0" presId="urn:microsoft.com/office/officeart/2005/8/layout/radial5"/>
    <dgm:cxn modelId="{010D4CEE-8F53-4FAC-B504-A6B947A98C55}" type="presOf" srcId="{3C26F401-664E-41A1-8952-326F665D5670}" destId="{CF13116D-89F4-4475-8B3C-D62744F38EB5}" srcOrd="1" destOrd="0" presId="urn:microsoft.com/office/officeart/2005/8/layout/radial5"/>
    <dgm:cxn modelId="{50BA4E9E-A7C8-45A8-AD4D-07E783DDAF0D}" type="presOf" srcId="{26F6AB8C-1C7D-4479-A35F-3AD099D9D224}" destId="{3F769B46-DF30-4422-9DED-4E871D638560}" srcOrd="0" destOrd="0" presId="urn:microsoft.com/office/officeart/2005/8/layout/radial5"/>
    <dgm:cxn modelId="{AF1C7FA3-0C5F-4CF2-91C4-6217CDC724FA}" srcId="{24586F77-8789-4436-A43D-B03A3175B2AA}" destId="{006B2267-AF9C-4987-B46B-1191DFA92021}" srcOrd="1" destOrd="0" parTransId="{46C2E037-F3A1-47CD-B4DE-D147836D1DBF}" sibTransId="{C0E038CB-E2B7-413B-8622-FED6C4CA0B37}"/>
    <dgm:cxn modelId="{AFF0F1E5-DBFB-4231-BF17-144543CE781A}" type="presOf" srcId="{A2924DB7-EE80-4167-A62D-29D574858088}" destId="{0E16D476-C6D9-4617-93AB-280C6BE11E4D}" srcOrd="0" destOrd="0" presId="urn:microsoft.com/office/officeart/2005/8/layout/radial5"/>
    <dgm:cxn modelId="{23858101-7C87-40D0-959F-CC5B33AC9F66}" type="presOf" srcId="{7ABB5B53-A2E1-46E1-B7F6-DE7A1E3E979A}" destId="{17CBB81C-2372-4C78-BE54-2F7D70183CFF}" srcOrd="0" destOrd="0" presId="urn:microsoft.com/office/officeart/2005/8/layout/radial5"/>
    <dgm:cxn modelId="{97AC2123-F989-4656-B119-96C652B9CF4B}" srcId="{7ABB5B53-A2E1-46E1-B7F6-DE7A1E3E979A}" destId="{23632C8B-0779-46A8-8F52-A8556DC39269}" srcOrd="9" destOrd="0" parTransId="{8AB976FB-61F2-439E-A998-66E475D1183F}" sibTransId="{EE1070C9-C670-4269-9B07-F455B6F0A7BD}"/>
    <dgm:cxn modelId="{B78CDD5A-89F9-4C41-8D2C-9F96D3E261FE}" srcId="{7ABB5B53-A2E1-46E1-B7F6-DE7A1E3E979A}" destId="{409798B5-551D-47B4-8C1C-FA0EAF658F57}" srcOrd="0" destOrd="0" parTransId="{835A129E-9D45-4153-8829-5A6CC47AD3C1}" sibTransId="{3AD4DA9D-7BF3-4AED-AAF1-27F236908667}"/>
    <dgm:cxn modelId="{B8B5269D-15DC-48AB-B9A4-664DFED94F86}" srcId="{7ABB5B53-A2E1-46E1-B7F6-DE7A1E3E979A}" destId="{88C382E7-B111-4D17-9B91-613ED26BC1BA}" srcOrd="4" destOrd="0" parTransId="{26F6AB8C-1C7D-4479-A35F-3AD099D9D224}" sibTransId="{FFF2792C-78CD-4D8D-B660-AAABB71CDB7F}"/>
    <dgm:cxn modelId="{CA8E72A9-AD23-47DC-89C2-8911201B830C}" srcId="{7ABB5B53-A2E1-46E1-B7F6-DE7A1E3E979A}" destId="{BD86D3ED-D02F-4B75-A2BE-7D99DB2B6B4D}" srcOrd="8" destOrd="0" parTransId="{2E0A909F-6A37-4C6B-816A-923D67AD26E3}" sibTransId="{043F67E1-7F01-4447-9438-34CD3B938958}"/>
    <dgm:cxn modelId="{9DF0F0F1-1EA9-4EEC-986B-98FC9BCEAC9F}" srcId="{7ABB5B53-A2E1-46E1-B7F6-DE7A1E3E979A}" destId="{22E790E8-6E5F-4B69-A5D2-C1B867DF2806}" srcOrd="6" destOrd="0" parTransId="{08D7DB9A-FE0D-4493-9671-20E20C797A09}" sibTransId="{844D747D-17CC-4592-A2A2-901B1B58E3BB}"/>
    <dgm:cxn modelId="{D54C29B3-A4FD-4D4C-9E79-2724FD8C62D7}" type="presOf" srcId="{835A129E-9D45-4153-8829-5A6CC47AD3C1}" destId="{60B8FAFE-DA74-482A-B538-B3E03FEDA3A0}" srcOrd="1" destOrd="0" presId="urn:microsoft.com/office/officeart/2005/8/layout/radial5"/>
    <dgm:cxn modelId="{BD9AED73-949B-4F8A-A890-DE511EC64CFF}" type="presOf" srcId="{2E0A909F-6A37-4C6B-816A-923D67AD26E3}" destId="{2F8A41CA-B634-4791-A300-C438EEAE7551}" srcOrd="1" destOrd="0" presId="urn:microsoft.com/office/officeart/2005/8/layout/radial5"/>
    <dgm:cxn modelId="{3A3D82E9-28FC-44C6-AA17-9375B83E5391}" type="presOf" srcId="{F45AD0E5-5DAD-4BBA-B8AF-38D827FD879E}" destId="{782119FF-8E44-4DD3-98AF-E4E83421A5C9}" srcOrd="0" destOrd="0" presId="urn:microsoft.com/office/officeart/2005/8/layout/radial5"/>
    <dgm:cxn modelId="{C95042E2-428F-4EF8-B893-FD7CE74DBF88}" srcId="{24586F77-8789-4436-A43D-B03A3175B2AA}" destId="{69605393-DABD-49EF-A8B9-B1D3A641D802}" srcOrd="3" destOrd="0" parTransId="{8B495C33-4742-4C17-8F3B-9BB28BEED144}" sibTransId="{C98B9599-37D1-4618-BFB3-FCFBB3EAC440}"/>
    <dgm:cxn modelId="{FE2CCD6A-ECE8-4350-BD27-675501989390}" type="presOf" srcId="{B88B7361-6D64-440E-8CD0-619E8919246B}" destId="{09610FD3-B913-4ED3-94C2-39135C81B66F}" srcOrd="0" destOrd="0" presId="urn:microsoft.com/office/officeart/2005/8/layout/radial5"/>
    <dgm:cxn modelId="{2DEB6A69-9451-4D8A-98E4-AD160AD90489}" srcId="{7ABB5B53-A2E1-46E1-B7F6-DE7A1E3E979A}" destId="{A2924DB7-EE80-4167-A62D-29D574858088}" srcOrd="5" destOrd="0" parTransId="{FDAFAB94-9E0D-4EA7-B9E4-5ADCE4A1CEB8}" sibTransId="{8AD013B5-D043-4104-89A8-949EAFE25B8F}"/>
    <dgm:cxn modelId="{21E689CD-CEE4-411F-99F6-E7951F613CA0}" type="presOf" srcId="{4678309D-8EC7-4A29-BF58-649C304EC646}" destId="{21E411F3-EE03-4DF6-BDA7-8C32C48D2C2B}" srcOrd="0" destOrd="0" presId="urn:microsoft.com/office/officeart/2005/8/layout/radial5"/>
    <dgm:cxn modelId="{FAF28D64-E4B9-4FB7-9182-9B4EBD8B74CA}" type="presOf" srcId="{26F6AB8C-1C7D-4479-A35F-3AD099D9D224}" destId="{0692EF19-CBF6-4E0E-BE65-85519B2F79AF}" srcOrd="1" destOrd="0" presId="urn:microsoft.com/office/officeart/2005/8/layout/radial5"/>
    <dgm:cxn modelId="{26245E6B-0003-4E06-8898-B4F1BCD5D902}" type="presOf" srcId="{08D7DB9A-FE0D-4493-9671-20E20C797A09}" destId="{7013B28F-E3ED-44F3-8499-138197E1C76C}" srcOrd="1" destOrd="0" presId="urn:microsoft.com/office/officeart/2005/8/layout/radial5"/>
    <dgm:cxn modelId="{60BEB866-8710-417D-91FC-40D9A6AA3848}" type="presOf" srcId="{FDAFAB94-9E0D-4EA7-B9E4-5ADCE4A1CEB8}" destId="{A558E302-1A13-492C-9096-C0FCE06EA7AC}" srcOrd="1" destOrd="0" presId="urn:microsoft.com/office/officeart/2005/8/layout/radial5"/>
    <dgm:cxn modelId="{E1C31529-9EEA-4AF3-BE4B-D8D0FBA2A1F1}" type="presOf" srcId="{23E545B9-DBFE-4307-89C8-2A7146432669}" destId="{F2BF07E2-239C-43CB-AB01-C4450169888B}" srcOrd="1" destOrd="0" presId="urn:microsoft.com/office/officeart/2005/8/layout/radial5"/>
    <dgm:cxn modelId="{146BDD60-E62E-4CA3-AA5F-4CC6686AC660}" srcId="{7ABB5B53-A2E1-46E1-B7F6-DE7A1E3E979A}" destId="{9B652CDF-BF25-475B-9ED9-37E5C543735A}" srcOrd="3" destOrd="0" parTransId="{3C26F401-664E-41A1-8952-326F665D5670}" sibTransId="{83829169-C454-4098-8539-944E3E6FE4EF}"/>
    <dgm:cxn modelId="{E6F1D691-B7C9-469B-BE7D-DE0357BB5CF5}" type="presOf" srcId="{9B652CDF-BF25-475B-9ED9-37E5C543735A}" destId="{EE84F197-E0D3-492E-8579-4EEDBA6CC3AB}" srcOrd="0" destOrd="0" presId="urn:microsoft.com/office/officeart/2005/8/layout/radial5"/>
    <dgm:cxn modelId="{9FF22514-1B7C-4FA9-B536-9C326B22B85F}" type="presOf" srcId="{2E0A909F-6A37-4C6B-816A-923D67AD26E3}" destId="{4B40187E-EEB6-4211-ABD4-EF17C31F86E4}" srcOrd="0" destOrd="0" presId="urn:microsoft.com/office/officeart/2005/8/layout/radial5"/>
    <dgm:cxn modelId="{A1B791B2-2080-4F69-802F-CB69B1C4947D}" type="presOf" srcId="{409798B5-551D-47B4-8C1C-FA0EAF658F57}" destId="{D98C2BDF-1558-46D4-A452-DAAA4302EA4E}" srcOrd="0" destOrd="0" presId="urn:microsoft.com/office/officeart/2005/8/layout/radial5"/>
    <dgm:cxn modelId="{979BE87B-97CE-401C-ABE7-AC2004CACCA8}" srcId="{24586F77-8789-4436-A43D-B03A3175B2AA}" destId="{7ABB5B53-A2E1-46E1-B7F6-DE7A1E3E979A}" srcOrd="0" destOrd="0" parTransId="{CD258700-9D37-48FA-AD6B-C9DC769F85DF}" sibTransId="{7A03D492-916F-4279-B857-7AFBB6337297}"/>
    <dgm:cxn modelId="{E48B7815-6CF3-45D8-B891-A4312D8C3A64}" type="presOf" srcId="{24586F77-8789-4436-A43D-B03A3175B2AA}" destId="{22D110F1-2B7E-40E8-9F11-BAF4F60E2D44}" srcOrd="0" destOrd="0" presId="urn:microsoft.com/office/officeart/2005/8/layout/radial5"/>
    <dgm:cxn modelId="{60064B25-BC7C-4DC2-B885-E2864BBEBBE7}" srcId="{7ABB5B53-A2E1-46E1-B7F6-DE7A1E3E979A}" destId="{B79847F3-0FC7-47FD-9418-1F9DAA1FD78C}" srcOrd="1" destOrd="0" parTransId="{F45AD0E5-5DAD-4BBA-B8AF-38D827FD879E}" sibTransId="{87953A52-D0A4-43E9-BA8E-BC1CBA2E86B7}"/>
    <dgm:cxn modelId="{5D280036-4EAA-4EAB-AA05-10C93AAAE25C}" type="presOf" srcId="{88C382E7-B111-4D17-9B91-613ED26BC1BA}" destId="{15B9CD4A-2618-47B4-978F-F58F8E0E9A16}" srcOrd="0" destOrd="0" presId="urn:microsoft.com/office/officeart/2005/8/layout/radial5"/>
    <dgm:cxn modelId="{0AA30AF6-D15F-451E-9EFF-8EA7EEE6A8CA}" type="presParOf" srcId="{22D110F1-2B7E-40E8-9F11-BAF4F60E2D44}" destId="{17CBB81C-2372-4C78-BE54-2F7D70183CFF}" srcOrd="0" destOrd="0" presId="urn:microsoft.com/office/officeart/2005/8/layout/radial5"/>
    <dgm:cxn modelId="{B3712369-CF9A-45B1-AD64-B34AE61472D5}" type="presParOf" srcId="{22D110F1-2B7E-40E8-9F11-BAF4F60E2D44}" destId="{A772C74D-372D-4DEA-88F6-0EE8F5F432ED}" srcOrd="1" destOrd="0" presId="urn:microsoft.com/office/officeart/2005/8/layout/radial5"/>
    <dgm:cxn modelId="{61FC92D6-0C70-4F58-80B3-4C5E9CBB9DBC}" type="presParOf" srcId="{A772C74D-372D-4DEA-88F6-0EE8F5F432ED}" destId="{60B8FAFE-DA74-482A-B538-B3E03FEDA3A0}" srcOrd="0" destOrd="0" presId="urn:microsoft.com/office/officeart/2005/8/layout/radial5"/>
    <dgm:cxn modelId="{50980335-A8C6-42FE-B3BC-7FCD3844D43C}" type="presParOf" srcId="{22D110F1-2B7E-40E8-9F11-BAF4F60E2D44}" destId="{D98C2BDF-1558-46D4-A452-DAAA4302EA4E}" srcOrd="2" destOrd="0" presId="urn:microsoft.com/office/officeart/2005/8/layout/radial5"/>
    <dgm:cxn modelId="{452D591B-5FD3-4661-AF33-8033D1F64CB7}" type="presParOf" srcId="{22D110F1-2B7E-40E8-9F11-BAF4F60E2D44}" destId="{782119FF-8E44-4DD3-98AF-E4E83421A5C9}" srcOrd="3" destOrd="0" presId="urn:microsoft.com/office/officeart/2005/8/layout/radial5"/>
    <dgm:cxn modelId="{61B24EEE-1466-468D-87AF-131EF0001C88}" type="presParOf" srcId="{782119FF-8E44-4DD3-98AF-E4E83421A5C9}" destId="{9698A7EA-9C0B-4671-8AE3-689F7F1D395A}" srcOrd="0" destOrd="0" presId="urn:microsoft.com/office/officeart/2005/8/layout/radial5"/>
    <dgm:cxn modelId="{CB10D446-A085-48F9-A147-9FBF5214E2E6}" type="presParOf" srcId="{22D110F1-2B7E-40E8-9F11-BAF4F60E2D44}" destId="{04242D5E-0FAE-4571-833E-23ADCFFC16A8}" srcOrd="4" destOrd="0" presId="urn:microsoft.com/office/officeart/2005/8/layout/radial5"/>
    <dgm:cxn modelId="{4217FBB2-2814-4511-95FD-3B2580EB9B7D}" type="presParOf" srcId="{22D110F1-2B7E-40E8-9F11-BAF4F60E2D44}" destId="{439C9968-A1D8-4EA7-8E12-0694789EDC00}" srcOrd="5" destOrd="0" presId="urn:microsoft.com/office/officeart/2005/8/layout/radial5"/>
    <dgm:cxn modelId="{F1C56DF4-79C8-45F0-B9F6-6BBEE4CF157D}" type="presParOf" srcId="{439C9968-A1D8-4EA7-8E12-0694789EDC00}" destId="{F2BF07E2-239C-43CB-AB01-C4450169888B}" srcOrd="0" destOrd="0" presId="urn:microsoft.com/office/officeart/2005/8/layout/radial5"/>
    <dgm:cxn modelId="{39169733-0B90-4AF2-BE6D-D52028985E49}" type="presParOf" srcId="{22D110F1-2B7E-40E8-9F11-BAF4F60E2D44}" destId="{09610FD3-B913-4ED3-94C2-39135C81B66F}" srcOrd="6" destOrd="0" presId="urn:microsoft.com/office/officeart/2005/8/layout/radial5"/>
    <dgm:cxn modelId="{154096CA-EBDE-4C94-A65D-5030FBF79E19}" type="presParOf" srcId="{22D110F1-2B7E-40E8-9F11-BAF4F60E2D44}" destId="{0F73AD66-FE27-4379-9CF8-8447531EE17E}" srcOrd="7" destOrd="0" presId="urn:microsoft.com/office/officeart/2005/8/layout/radial5"/>
    <dgm:cxn modelId="{E71139A8-C306-43A1-B91B-FD10230883D9}" type="presParOf" srcId="{0F73AD66-FE27-4379-9CF8-8447531EE17E}" destId="{CF13116D-89F4-4475-8B3C-D62744F38EB5}" srcOrd="0" destOrd="0" presId="urn:microsoft.com/office/officeart/2005/8/layout/radial5"/>
    <dgm:cxn modelId="{EC3A6436-8F8C-4282-8E39-1C8720277A83}" type="presParOf" srcId="{22D110F1-2B7E-40E8-9F11-BAF4F60E2D44}" destId="{EE84F197-E0D3-492E-8579-4EEDBA6CC3AB}" srcOrd="8" destOrd="0" presId="urn:microsoft.com/office/officeart/2005/8/layout/radial5"/>
    <dgm:cxn modelId="{A0123052-0894-4E2E-B727-36AEFA48081C}" type="presParOf" srcId="{22D110F1-2B7E-40E8-9F11-BAF4F60E2D44}" destId="{3F769B46-DF30-4422-9DED-4E871D638560}" srcOrd="9" destOrd="0" presId="urn:microsoft.com/office/officeart/2005/8/layout/radial5"/>
    <dgm:cxn modelId="{1A06E7F7-8691-4BE0-97E1-C58580A71C33}" type="presParOf" srcId="{3F769B46-DF30-4422-9DED-4E871D638560}" destId="{0692EF19-CBF6-4E0E-BE65-85519B2F79AF}" srcOrd="0" destOrd="0" presId="urn:microsoft.com/office/officeart/2005/8/layout/radial5"/>
    <dgm:cxn modelId="{B0B4FA49-4307-46EF-8B90-D54F05A757BF}" type="presParOf" srcId="{22D110F1-2B7E-40E8-9F11-BAF4F60E2D44}" destId="{15B9CD4A-2618-47B4-978F-F58F8E0E9A16}" srcOrd="10" destOrd="0" presId="urn:microsoft.com/office/officeart/2005/8/layout/radial5"/>
    <dgm:cxn modelId="{9142198B-069D-404F-A74C-219DB1745C1D}" type="presParOf" srcId="{22D110F1-2B7E-40E8-9F11-BAF4F60E2D44}" destId="{790AC73F-8917-4EFE-9722-4394FA513696}" srcOrd="11" destOrd="0" presId="urn:microsoft.com/office/officeart/2005/8/layout/radial5"/>
    <dgm:cxn modelId="{220EFBE3-D33D-4ABE-8AA5-84BBA93B3BF8}" type="presParOf" srcId="{790AC73F-8917-4EFE-9722-4394FA513696}" destId="{A558E302-1A13-492C-9096-C0FCE06EA7AC}" srcOrd="0" destOrd="0" presId="urn:microsoft.com/office/officeart/2005/8/layout/radial5"/>
    <dgm:cxn modelId="{5F78226B-520F-4C07-BFAE-8118376AD13D}" type="presParOf" srcId="{22D110F1-2B7E-40E8-9F11-BAF4F60E2D44}" destId="{0E16D476-C6D9-4617-93AB-280C6BE11E4D}" srcOrd="12" destOrd="0" presId="urn:microsoft.com/office/officeart/2005/8/layout/radial5"/>
    <dgm:cxn modelId="{870D4160-13CC-4EF6-A71C-EE09493DFAF7}" type="presParOf" srcId="{22D110F1-2B7E-40E8-9F11-BAF4F60E2D44}" destId="{345D348E-DD9B-4B50-A5A6-0617D418BB93}" srcOrd="13" destOrd="0" presId="urn:microsoft.com/office/officeart/2005/8/layout/radial5"/>
    <dgm:cxn modelId="{D737EA85-6C76-4763-AC76-FA04CDCB9FD7}" type="presParOf" srcId="{345D348E-DD9B-4B50-A5A6-0617D418BB93}" destId="{7013B28F-E3ED-44F3-8499-138197E1C76C}" srcOrd="0" destOrd="0" presId="urn:microsoft.com/office/officeart/2005/8/layout/radial5"/>
    <dgm:cxn modelId="{CC60295E-2678-46FE-B0F6-84A33B172D98}" type="presParOf" srcId="{22D110F1-2B7E-40E8-9F11-BAF4F60E2D44}" destId="{01429387-7C08-4317-896A-2233627227B1}" srcOrd="14" destOrd="0" presId="urn:microsoft.com/office/officeart/2005/8/layout/radial5"/>
    <dgm:cxn modelId="{E446AA6E-6375-4FD7-9E05-F0EC5C8F1C03}" type="presParOf" srcId="{22D110F1-2B7E-40E8-9F11-BAF4F60E2D44}" destId="{21E411F3-EE03-4DF6-BDA7-8C32C48D2C2B}" srcOrd="15" destOrd="0" presId="urn:microsoft.com/office/officeart/2005/8/layout/radial5"/>
    <dgm:cxn modelId="{4CB6B5FF-66B5-44C3-8904-92B93E851AB6}" type="presParOf" srcId="{21E411F3-EE03-4DF6-BDA7-8C32C48D2C2B}" destId="{B0F5813E-8C07-4C99-B0C9-1B7A612C42D6}" srcOrd="0" destOrd="0" presId="urn:microsoft.com/office/officeart/2005/8/layout/radial5"/>
    <dgm:cxn modelId="{EE17567A-EFE0-4534-8281-E8FA49C3FDD7}" type="presParOf" srcId="{22D110F1-2B7E-40E8-9F11-BAF4F60E2D44}" destId="{743DD665-2837-4B56-9BAA-68CADC80686A}" srcOrd="16" destOrd="0" presId="urn:microsoft.com/office/officeart/2005/8/layout/radial5"/>
    <dgm:cxn modelId="{47BBD7D4-6406-4CE6-B9C4-194647108051}" type="presParOf" srcId="{22D110F1-2B7E-40E8-9F11-BAF4F60E2D44}" destId="{4B40187E-EEB6-4211-ABD4-EF17C31F86E4}" srcOrd="17" destOrd="0" presId="urn:microsoft.com/office/officeart/2005/8/layout/radial5"/>
    <dgm:cxn modelId="{64B12355-E859-4F30-BBF8-B1E8CA0948B3}" type="presParOf" srcId="{4B40187E-EEB6-4211-ABD4-EF17C31F86E4}" destId="{2F8A41CA-B634-4791-A300-C438EEAE7551}" srcOrd="0" destOrd="0" presId="urn:microsoft.com/office/officeart/2005/8/layout/radial5"/>
    <dgm:cxn modelId="{AB89D2E9-15FB-4861-B41A-9D134967E5D9}" type="presParOf" srcId="{22D110F1-2B7E-40E8-9F11-BAF4F60E2D44}" destId="{DBFEFB1C-4F42-4A15-9C4D-276C07085165}" srcOrd="18" destOrd="0" presId="urn:microsoft.com/office/officeart/2005/8/layout/radial5"/>
    <dgm:cxn modelId="{B59073F5-AFDA-4A65-BB9C-2FEE4AF88770}" type="presParOf" srcId="{22D110F1-2B7E-40E8-9F11-BAF4F60E2D44}" destId="{1B559E66-849D-4FFC-A491-6B2068BB1161}" srcOrd="19" destOrd="0" presId="urn:microsoft.com/office/officeart/2005/8/layout/radial5"/>
    <dgm:cxn modelId="{1027911E-D72E-483A-A757-14C99DB954EE}" type="presParOf" srcId="{1B559E66-849D-4FFC-A491-6B2068BB1161}" destId="{E9195140-01CC-4055-B410-475293E43DDE}" srcOrd="0" destOrd="0" presId="urn:microsoft.com/office/officeart/2005/8/layout/radial5"/>
    <dgm:cxn modelId="{ED163904-7FA0-49B4-B780-CDCE806AC693}" type="presParOf" srcId="{22D110F1-2B7E-40E8-9F11-BAF4F60E2D44}" destId="{0BA21C37-626D-4D87-A4F3-991BC83628E0}" srcOrd="2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838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>
              <a:latin typeface="SutonnyMJ" pitchFamily="2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78486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bn-BD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 Black"/>
              </a:rPr>
              <a:t>প্রিয়  শিক্ষার্থী  সবাইকে  আন্তরিক  শুভেচ্ছা। </a:t>
            </a:r>
            <a:endParaRPr lang="bn-BD" sz="36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Arial Black"/>
            </a:endParaRPr>
          </a:p>
        </p:txBody>
      </p:sp>
      <p:pic>
        <p:nvPicPr>
          <p:cNvPr id="4" name="Picture 2" descr="F:\pushpa\buy-roses1_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33600" y="2438400"/>
            <a:ext cx="57150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Documents and Settings\ConnectingClassRoom\Desktop\Personal Presentation\animated_comput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438400"/>
            <a:ext cx="2057400" cy="2057400"/>
          </a:xfrm>
          <a:prstGeom prst="rect">
            <a:avLst/>
          </a:prstGeom>
          <a:noFill/>
        </p:spPr>
      </p:pic>
      <p:pic>
        <p:nvPicPr>
          <p:cNvPr id="11" name="Picture 2" descr="C:\Documents and Settings\ConnectingClassRoom\Desktop\Personal Presentation\video_chat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000500"/>
            <a:ext cx="4114800" cy="2857500"/>
          </a:xfrm>
          <a:prstGeom prst="rect">
            <a:avLst/>
          </a:prstGeom>
          <a:noFill/>
        </p:spPr>
      </p:pic>
      <p:pic>
        <p:nvPicPr>
          <p:cNvPr id="1028" name="Picture 4" descr="C:\Documents and Settings\ConnectingClassRoom\Desktop\Personal Presentation\compu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4191001"/>
            <a:ext cx="4038601" cy="2667000"/>
          </a:xfrm>
          <a:prstGeom prst="rect">
            <a:avLst/>
          </a:prstGeom>
          <a:noFill/>
        </p:spPr>
      </p:pic>
      <p:pic>
        <p:nvPicPr>
          <p:cNvPr id="1026" name="Picture 2" descr="C:\Documents and Settings\ConnectingClassRoom\Desktop\Personal Presentation\2011-06-09__buis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114800" cy="2724912"/>
          </a:xfrm>
          <a:prstGeom prst="rect">
            <a:avLst/>
          </a:prstGeom>
          <a:noFill/>
        </p:spPr>
      </p:pic>
      <p:pic>
        <p:nvPicPr>
          <p:cNvPr id="1027" name="Picture 3" descr="C:\Documents and Settings\ConnectingClassRoom\Desktop\Personal Presentation\ATM Boot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0"/>
            <a:ext cx="4038600" cy="2686050"/>
          </a:xfrm>
          <a:prstGeom prst="rect">
            <a:avLst/>
          </a:prstGeom>
          <a:noFill/>
        </p:spPr>
      </p:pic>
      <p:grpSp>
        <p:nvGrpSpPr>
          <p:cNvPr id="2" name="Group 11"/>
          <p:cNvGrpSpPr/>
          <p:nvPr/>
        </p:nvGrpSpPr>
        <p:grpSpPr>
          <a:xfrm>
            <a:off x="976563" y="2706624"/>
            <a:ext cx="1995237" cy="774517"/>
            <a:chOff x="3063240" y="2286000"/>
            <a:chExt cx="1995237" cy="774517"/>
          </a:xfrm>
        </p:grpSpPr>
        <p:sp>
          <p:nvSpPr>
            <p:cNvPr id="13" name="TextBox 12"/>
            <p:cNvSpPr txBox="1"/>
            <p:nvPr/>
          </p:nvSpPr>
          <p:spPr>
            <a:xfrm>
              <a:off x="3124200" y="2598852"/>
              <a:ext cx="1934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তথ্য সংগ্রহ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Up Arrow Callout 13"/>
            <p:cNvSpPr/>
            <p:nvPr/>
          </p:nvSpPr>
          <p:spPr>
            <a:xfrm>
              <a:off x="3063240" y="2286000"/>
              <a:ext cx="1981200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5998464" y="2663952"/>
            <a:ext cx="2895600" cy="821329"/>
            <a:chOff x="5998464" y="2590800"/>
            <a:chExt cx="2895600" cy="821329"/>
          </a:xfrm>
        </p:grpSpPr>
        <p:sp>
          <p:nvSpPr>
            <p:cNvPr id="18" name="Rectangle 17"/>
            <p:cNvSpPr/>
            <p:nvPr/>
          </p:nvSpPr>
          <p:spPr>
            <a:xfrm>
              <a:off x="5998464" y="2950464"/>
              <a:ext cx="2895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ATM 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বুথ থেকে টাকা উত্তোলণ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Up Arrow Callout 18"/>
            <p:cNvSpPr/>
            <p:nvPr/>
          </p:nvSpPr>
          <p:spPr>
            <a:xfrm>
              <a:off x="6096000" y="2590800"/>
              <a:ext cx="2667000" cy="7620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46176" y="3613511"/>
            <a:ext cx="193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অফিস ব্যবস্থাপনা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685800" y="3529641"/>
            <a:ext cx="1905000" cy="457200"/>
          </a:xfrm>
          <a:prstGeom prst="wedgeRectCallout">
            <a:avLst>
              <a:gd name="adj1" fmla="val -21793"/>
              <a:gd name="adj2" fmla="val 913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940552" y="3581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দেশ-বিদেশে ছবিসহ কথা বলা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5940552" y="3529641"/>
            <a:ext cx="2971800" cy="381000"/>
          </a:xfrm>
          <a:prstGeom prst="wedgeRectCallout">
            <a:avLst>
              <a:gd name="adj1" fmla="val -21793"/>
              <a:gd name="adj2" fmla="val 913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762000"/>
          <a:ext cx="60960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2133600" y="1143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Rectangle 6"/>
          <p:cNvSpPr/>
          <p:nvPr/>
        </p:nvSpPr>
        <p:spPr>
          <a:xfrm>
            <a:off x="3276600" y="5257800"/>
            <a:ext cx="4320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বুঝা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3400" y="914400"/>
            <a:ext cx="8153400" cy="4813995"/>
            <a:chOff x="533400" y="914400"/>
            <a:chExt cx="8153400" cy="4813995"/>
          </a:xfrm>
        </p:grpSpPr>
        <p:pic>
          <p:nvPicPr>
            <p:cNvPr id="2" name="Picture 1" descr="000000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8400" y="1981200"/>
              <a:ext cx="4052577" cy="229827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33400" y="4343400"/>
              <a:ext cx="8153400" cy="138499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“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ইন্টারনেট আমাদের দৈনন্দিন জীবনের একটি অংশ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”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তোমার বক্তব্যের স্বপক্ষে ৫টি যুক্তি দাও।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57600" y="1066800"/>
              <a:ext cx="10005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105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24200" y="914400"/>
              <a:ext cx="27432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9263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96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00B050"/>
                </a:solidFill>
              </a:rPr>
              <a:t>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1524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শিক্ষক পরিচিতি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124200"/>
            <a:ext cx="495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মুহাম্মদ আবু তাহের</a:t>
            </a:r>
          </a:p>
          <a:p>
            <a:pPr algn="ctr"/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শিক্ষক (ব্যবসায় শিক্ষা)</a:t>
            </a:r>
          </a:p>
          <a:p>
            <a:pPr algn="ctr"/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বাকলিয়া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হি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এ,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মোবাইল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: ০১৮১৬২৮২৬৪৬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810794" y="4190206"/>
            <a:ext cx="35052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19800" y="1676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পাঠ পরিচিতি</a:t>
            </a:r>
          </a:p>
        </p:txBody>
      </p:sp>
      <p:pic>
        <p:nvPicPr>
          <p:cNvPr id="9" name="Picture 8" descr="D:\Desktop\picture\33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8066" y="1981200"/>
            <a:ext cx="1433329" cy="1143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5638800" y="2690336"/>
            <a:ext cx="274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সপ্তম</a:t>
            </a:r>
          </a:p>
          <a:p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প্রযুক্তি</a:t>
            </a:r>
          </a:p>
          <a:p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৩</a:t>
            </a:r>
            <a:endParaRPr lang="bn-BD" sz="24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৪০মিনিট</a:t>
            </a:r>
          </a:p>
          <a:p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তাং-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১০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/১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ইং।</a:t>
            </a:r>
            <a:endParaRPr lang="en-US" sz="24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2362200" y="762000"/>
            <a:ext cx="5257800" cy="2862322"/>
            <a:chOff x="1748790" y="457200"/>
            <a:chExt cx="6160770" cy="3591154"/>
          </a:xfrm>
        </p:grpSpPr>
        <p:sp>
          <p:nvSpPr>
            <p:cNvPr id="2" name="TextBox 1"/>
            <p:cNvSpPr txBox="1"/>
            <p:nvPr/>
          </p:nvSpPr>
          <p:spPr>
            <a:xfrm>
              <a:off x="3048000" y="457200"/>
              <a:ext cx="3968694" cy="3591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u="sng" dirty="0" err="1" smtClean="0">
                  <a:latin typeface="NikoshBAN" pitchFamily="2" charset="0"/>
                  <a:cs typeface="NikoshBAN" pitchFamily="2" charset="0"/>
                </a:rPr>
                <a:t>পূর্বজ্ঞানযাচাই</a:t>
              </a:r>
              <a:r>
                <a:rPr lang="en-US" sz="6000" u="sng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6000" u="sng" dirty="0" err="1" smtClean="0">
                  <a:latin typeface="NikoshBAN" pitchFamily="2" charset="0"/>
                  <a:cs typeface="NikoshBAN" pitchFamily="2" charset="0"/>
                </a:rPr>
                <a:t>যাচাইউউউুউউউউউ</a:t>
              </a:r>
              <a:endParaRPr lang="bn-BD" sz="6000" u="sng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748790" y="1676400"/>
              <a:ext cx="6160770" cy="2222500"/>
              <a:chOff x="1748790" y="1676400"/>
              <a:chExt cx="6160770" cy="2222500"/>
            </a:xfrm>
          </p:grpSpPr>
          <p:pic>
            <p:nvPicPr>
              <p:cNvPr id="5" name="Picture 4" descr="bd-fin_1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flipH="1">
                <a:off x="6096000" y="1905000"/>
                <a:ext cx="1813560" cy="1295400"/>
              </a:xfrm>
              <a:prstGeom prst="rect">
                <a:avLst/>
              </a:prstGeom>
            </p:spPr>
          </p:pic>
          <p:pic>
            <p:nvPicPr>
              <p:cNvPr id="6" name="Picture 5" descr="digital_7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48790" y="1828800"/>
                <a:ext cx="1577340" cy="1371600"/>
              </a:xfrm>
              <a:prstGeom prst="rect">
                <a:avLst/>
              </a:prstGeom>
            </p:spPr>
          </p:pic>
          <p:grpSp>
            <p:nvGrpSpPr>
              <p:cNvPr id="33" name="Group 32"/>
              <p:cNvGrpSpPr/>
              <p:nvPr/>
            </p:nvGrpSpPr>
            <p:grpSpPr>
              <a:xfrm>
                <a:off x="3276600" y="1676400"/>
                <a:ext cx="2819400" cy="2222500"/>
                <a:chOff x="3429000" y="2895600"/>
                <a:chExt cx="2133600" cy="1689100"/>
              </a:xfrm>
            </p:grpSpPr>
            <p:pic>
              <p:nvPicPr>
                <p:cNvPr id="9" name="Picture 8" descr="_51528592_bangladesh_map.gif.jp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29000" y="2895600"/>
                  <a:ext cx="2133600" cy="1689100"/>
                </a:xfrm>
                <a:prstGeom prst="rect">
                  <a:avLst/>
                </a:prstGeom>
              </p:spPr>
            </p:pic>
            <p:sp>
              <p:nvSpPr>
                <p:cNvPr id="32" name="Rectangle 31"/>
                <p:cNvSpPr/>
                <p:nvPr/>
              </p:nvSpPr>
              <p:spPr>
                <a:xfrm>
                  <a:off x="3581400" y="3581400"/>
                  <a:ext cx="228600" cy="228600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n-BD"/>
                </a:p>
              </p:txBody>
            </p:sp>
          </p:grpSp>
        </p:grpSp>
      </p:grpSp>
      <p:sp>
        <p:nvSpPr>
          <p:cNvPr id="36" name="Rectangle 35"/>
          <p:cNvSpPr/>
          <p:nvPr/>
        </p:nvSpPr>
        <p:spPr>
          <a:xfrm>
            <a:off x="457200" y="3733800"/>
            <a:ext cx="2735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বুঝা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1000" y="4191000"/>
            <a:ext cx="3411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ছবিটির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696200" y="3429000"/>
            <a:ext cx="990600" cy="76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772400" y="4267200"/>
            <a:ext cx="9144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বার্মা</a:t>
            </a:r>
            <a:endParaRPr lang="en-US" sz="1400" dirty="0" smtClean="0"/>
          </a:p>
          <a:p>
            <a:pPr algn="ctr"/>
            <a:endParaRPr lang="en-US" sz="1400" b="1" dirty="0" smtClean="0"/>
          </a:p>
          <a:p>
            <a:pPr algn="ctr"/>
            <a:endParaRPr lang="bn-BD" dirty="0"/>
          </a:p>
        </p:txBody>
      </p:sp>
      <p:grpSp>
        <p:nvGrpSpPr>
          <p:cNvPr id="41" name="Group 40"/>
          <p:cNvGrpSpPr/>
          <p:nvPr/>
        </p:nvGrpSpPr>
        <p:grpSpPr>
          <a:xfrm>
            <a:off x="5334000" y="2286000"/>
            <a:ext cx="533400" cy="304800"/>
            <a:chOff x="3200400" y="3276600"/>
            <a:chExt cx="609600" cy="381000"/>
          </a:xfrm>
        </p:grpSpPr>
        <p:grpSp>
          <p:nvGrpSpPr>
            <p:cNvPr id="42" name="Group 28"/>
            <p:cNvGrpSpPr/>
            <p:nvPr/>
          </p:nvGrpSpPr>
          <p:grpSpPr>
            <a:xfrm>
              <a:off x="3200400" y="3276617"/>
              <a:ext cx="609600" cy="381001"/>
              <a:chOff x="3048000" y="3200400"/>
              <a:chExt cx="786384" cy="24384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048000" y="3200400"/>
                <a:ext cx="783771" cy="9144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n-BD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048000" y="3276600"/>
                <a:ext cx="783771" cy="9144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n-BD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048000" y="3352800"/>
                <a:ext cx="786384" cy="914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n-BD"/>
              </a:p>
            </p:txBody>
          </p:sp>
        </p:grpSp>
        <p:sp>
          <p:nvSpPr>
            <p:cNvPr id="43" name="5-Point Star 42"/>
            <p:cNvSpPr/>
            <p:nvPr/>
          </p:nvSpPr>
          <p:spPr>
            <a:xfrm>
              <a:off x="3200400" y="3276600"/>
              <a:ext cx="533400" cy="304800"/>
            </a:xfrm>
            <a:prstGeom prst="star5">
              <a:avLst>
                <a:gd name="adj" fmla="val 16271"/>
                <a:gd name="hf" fmla="val 105146"/>
                <a:gd name="vf" fmla="val 11055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419600" y="2057400"/>
            <a:ext cx="457200" cy="304800"/>
            <a:chOff x="914400" y="2286000"/>
            <a:chExt cx="990600" cy="457200"/>
          </a:xfrm>
        </p:grpSpPr>
        <p:sp>
          <p:nvSpPr>
            <p:cNvPr id="48" name="Rectangle 47"/>
            <p:cNvSpPr/>
            <p:nvPr/>
          </p:nvSpPr>
          <p:spPr>
            <a:xfrm rot="10800000" flipV="1">
              <a:off x="914400" y="2286000"/>
              <a:ext cx="990600" cy="4572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49" name="Oval 48"/>
            <p:cNvSpPr/>
            <p:nvPr/>
          </p:nvSpPr>
          <p:spPr>
            <a:xfrm rot="10800000" flipH="1">
              <a:off x="1219200" y="2438400"/>
              <a:ext cx="3048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381000" y="45720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1000" y="5029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ব্যবস্হার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 animBg="1"/>
      <p:bldP spid="40" grpId="0" animBg="1"/>
      <p:bldP spid="50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2438400"/>
            <a:ext cx="3760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3483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53200" y="1676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/>
          </a:p>
        </p:txBody>
      </p:sp>
      <p:sp>
        <p:nvSpPr>
          <p:cNvPr id="7" name="Rectangle 6"/>
          <p:cNvSpPr/>
          <p:nvPr/>
        </p:nvSpPr>
        <p:spPr>
          <a:xfrm>
            <a:off x="1447800" y="533400"/>
            <a:ext cx="548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u="sng" dirty="0" err="1" smtClean="0">
                <a:solidFill>
                  <a:srgbClr val="FF0000"/>
                </a:solidFill>
              </a:rPr>
              <a:t>শিখনফল</a:t>
            </a:r>
            <a:endParaRPr lang="bn-BD" sz="6000" u="sng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905000"/>
            <a:ext cx="8915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শিক্ষাথীরা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---</a:t>
            </a:r>
          </a:p>
          <a:p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ইন্টারনেট কী তা বলতে পারবে।</a:t>
            </a:r>
          </a:p>
          <a:p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কয়েকটি ইন্টারনেট ব্রাউজারের নাম লিখতে পারবে।  </a:t>
            </a:r>
          </a:p>
          <a:p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ইন্টারনেটের সুবিধাগুলো বর্ণনা করতে পারবে।  </a:t>
            </a:r>
            <a:endParaRPr lang="bn-BD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162800" y="838200"/>
          <a:ext cx="914400" cy="771525"/>
        </p:xfrm>
        <a:graphic>
          <a:graphicData uri="http://schemas.openxmlformats.org/presentationml/2006/ole">
            <p:oleObj spid="_x0000_s1026" name="Presentation" showAsIcon="1" r:id="rId3" imgW="914400" imgH="771480" progId="PowerPoint.Show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685155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ConnectingClassRoom\Desktop\Personal Presentation\computer-networking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0"/>
            <a:ext cx="2590800" cy="2561360"/>
          </a:xfrm>
          <a:prstGeom prst="rect">
            <a:avLst/>
          </a:prstGeom>
          <a:noFill/>
        </p:spPr>
      </p:pic>
      <p:grpSp>
        <p:nvGrpSpPr>
          <p:cNvPr id="2" name="Group 27"/>
          <p:cNvGrpSpPr/>
          <p:nvPr/>
        </p:nvGrpSpPr>
        <p:grpSpPr>
          <a:xfrm>
            <a:off x="2438400" y="1905000"/>
            <a:ext cx="4267200" cy="3200400"/>
            <a:chOff x="2438400" y="1676400"/>
            <a:chExt cx="4267200" cy="3200400"/>
          </a:xfrm>
        </p:grpSpPr>
        <p:pic>
          <p:nvPicPr>
            <p:cNvPr id="23" name="Picture 2" descr="C:\Documents and Settings\ConnectingClassRoom\Desktop\Personal Presentation\animated-antenna5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438400" y="1676400"/>
              <a:ext cx="2057400" cy="3200400"/>
            </a:xfrm>
            <a:prstGeom prst="rect">
              <a:avLst/>
            </a:prstGeom>
            <a:noFill/>
          </p:spPr>
        </p:pic>
        <p:pic>
          <p:nvPicPr>
            <p:cNvPr id="3074" name="Picture 2" descr="C:\Documents and Settings\ConnectingClassRoom\Desktop\Personal Presentation\animated-antenna5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8150" y="1676400"/>
              <a:ext cx="2457450" cy="3200400"/>
            </a:xfrm>
            <a:prstGeom prst="rect">
              <a:avLst/>
            </a:prstGeom>
            <a:noFill/>
          </p:spPr>
        </p:pic>
      </p:grpSp>
      <p:pic>
        <p:nvPicPr>
          <p:cNvPr id="4099" name="Picture 3" descr="C:\Documents and Settings\ConnectingClassRoom\Desktop\Personal Presentation\firew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3650" y="3924300"/>
            <a:ext cx="2800350" cy="2476500"/>
          </a:xfrm>
          <a:prstGeom prst="rect">
            <a:avLst/>
          </a:prstGeom>
          <a:noFill/>
        </p:spPr>
      </p:pic>
      <p:pic>
        <p:nvPicPr>
          <p:cNvPr id="4101" name="Picture 5" descr="C:\Documents and Settings\ConnectingClassRoom\Desktop\Personal Presentation\computer_network_diagra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57600"/>
            <a:ext cx="2895600" cy="2895600"/>
          </a:xfrm>
          <a:prstGeom prst="rect">
            <a:avLst/>
          </a:prstGeom>
          <a:noFill/>
        </p:spPr>
      </p:pic>
      <p:pic>
        <p:nvPicPr>
          <p:cNvPr id="3075" name="Picture 3" descr="C:\Documents and Settings\ConnectingClassRoom\Desktop\Personal Presentation\Computer-Networki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0"/>
            <a:ext cx="3124200" cy="23431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2414342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u="sng" dirty="0" smtClean="0"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  <a:endParaRPr lang="en-US" sz="1200" b="1" u="sng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828800" y="1143000"/>
            <a:ext cx="2514600" cy="1828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676400" y="2971800"/>
            <a:ext cx="2743200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4229100" y="495300"/>
            <a:ext cx="2590800" cy="2362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4419600" y="2971800"/>
            <a:ext cx="2362200" cy="1219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1905000" y="990600"/>
            <a:ext cx="2438400" cy="1752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 flipH="1" flipV="1">
            <a:off x="4305300" y="342900"/>
            <a:ext cx="2438400" cy="2362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419600" y="2743200"/>
            <a:ext cx="2286000" cy="1752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 flipV="1">
            <a:off x="1600200" y="2743200"/>
            <a:ext cx="2819400" cy="1676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629400" y="272409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u="sng" dirty="0" smtClean="0"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  <a:endParaRPr lang="en-US" sz="1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8600" y="64578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u="sng" dirty="0" smtClean="0"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  <a:endParaRPr lang="en-US" sz="1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19800" y="64578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u="sng" dirty="0" smtClean="0"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  <a:endParaRPr lang="en-US" sz="12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1" grpId="0"/>
      <p:bldP spid="72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ConnectingClassRoom\Desktop\Personal Presentation\mozilla_firefox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602802"/>
            <a:ext cx="2819400" cy="1837681"/>
          </a:xfrm>
          <a:prstGeom prst="rect">
            <a:avLst/>
          </a:prstGeom>
          <a:noFill/>
        </p:spPr>
      </p:pic>
      <p:pic>
        <p:nvPicPr>
          <p:cNvPr id="2052" name="Picture 4" descr="C:\Documents and Settings\ConnectingClassRoom\Desktop\Personal Presentation\opera_logo_256x2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733800"/>
            <a:ext cx="2133600" cy="2133600"/>
          </a:xfrm>
          <a:prstGeom prst="rect">
            <a:avLst/>
          </a:prstGeom>
          <a:noFill/>
        </p:spPr>
      </p:pic>
      <p:pic>
        <p:nvPicPr>
          <p:cNvPr id="2054" name="Picture 6" descr="C:\Documents and Settings\ConnectingClassRoom\Desktop\Personal Presentation\Browsers_00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86200"/>
            <a:ext cx="1981200" cy="1981200"/>
          </a:xfrm>
          <a:prstGeom prst="rect">
            <a:avLst/>
          </a:prstGeom>
          <a:noFill/>
        </p:spPr>
      </p:pic>
      <p:pic>
        <p:nvPicPr>
          <p:cNvPr id="2055" name="Picture 7" descr="C:\Documents and Settings\ConnectingClassRoom\Desktop\Personal Presentation\256-i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1" y="381000"/>
            <a:ext cx="2209800" cy="2056872"/>
          </a:xfrm>
          <a:prstGeom prst="rect">
            <a:avLst/>
          </a:prstGeom>
          <a:noFill/>
        </p:spPr>
      </p:pic>
      <p:grpSp>
        <p:nvGrpSpPr>
          <p:cNvPr id="2" name="Group 24"/>
          <p:cNvGrpSpPr/>
          <p:nvPr/>
        </p:nvGrpSpPr>
        <p:grpSpPr>
          <a:xfrm>
            <a:off x="3338763" y="2362200"/>
            <a:ext cx="1995237" cy="747468"/>
            <a:chOff x="3063240" y="2286000"/>
            <a:chExt cx="1995237" cy="747468"/>
          </a:xfrm>
        </p:grpSpPr>
        <p:sp>
          <p:nvSpPr>
            <p:cNvPr id="22" name="TextBox 21"/>
            <p:cNvSpPr txBox="1"/>
            <p:nvPr/>
          </p:nvSpPr>
          <p:spPr>
            <a:xfrm>
              <a:off x="3124200" y="2633358"/>
              <a:ext cx="1934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মজিলা ফায়ারফক্স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Up Arrow Callout 23"/>
            <p:cNvSpPr/>
            <p:nvPr/>
          </p:nvSpPr>
          <p:spPr>
            <a:xfrm>
              <a:off x="3063240" y="2286000"/>
              <a:ext cx="1981200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6324600" y="2438400"/>
            <a:ext cx="2209800" cy="762000"/>
            <a:chOff x="3063240" y="2286000"/>
            <a:chExt cx="1995237" cy="762000"/>
          </a:xfrm>
        </p:grpSpPr>
        <p:sp>
          <p:nvSpPr>
            <p:cNvPr id="27" name="TextBox 26"/>
            <p:cNvSpPr txBox="1"/>
            <p:nvPr/>
          </p:nvSpPr>
          <p:spPr>
            <a:xfrm>
              <a:off x="3124200" y="2647890"/>
              <a:ext cx="1934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ইন্টারনেট এক্সপ্লোরার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Up Arrow Callout 27"/>
            <p:cNvSpPr/>
            <p:nvPr/>
          </p:nvSpPr>
          <p:spPr>
            <a:xfrm>
              <a:off x="3063240" y="2286000"/>
              <a:ext cx="1981200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6781800" y="5791200"/>
            <a:ext cx="1995237" cy="796506"/>
            <a:chOff x="3063240" y="2286000"/>
            <a:chExt cx="1995237" cy="796506"/>
          </a:xfrm>
        </p:grpSpPr>
        <p:sp>
          <p:nvSpPr>
            <p:cNvPr id="30" name="TextBox 29"/>
            <p:cNvSpPr txBox="1"/>
            <p:nvPr/>
          </p:nvSpPr>
          <p:spPr>
            <a:xfrm>
              <a:off x="3124200" y="2620841"/>
              <a:ext cx="1934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গুগল ক্রোম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Up Arrow Callout 30"/>
            <p:cNvSpPr/>
            <p:nvPr/>
          </p:nvSpPr>
          <p:spPr>
            <a:xfrm>
              <a:off x="3063240" y="2286000"/>
              <a:ext cx="1981200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31"/>
          <p:cNvGrpSpPr/>
          <p:nvPr/>
        </p:nvGrpSpPr>
        <p:grpSpPr>
          <a:xfrm>
            <a:off x="3567363" y="5791200"/>
            <a:ext cx="1995237" cy="779253"/>
            <a:chOff x="3063240" y="2286000"/>
            <a:chExt cx="1995237" cy="779253"/>
          </a:xfrm>
        </p:grpSpPr>
        <p:sp>
          <p:nvSpPr>
            <p:cNvPr id="33" name="TextBox 32"/>
            <p:cNvSpPr txBox="1"/>
            <p:nvPr/>
          </p:nvSpPr>
          <p:spPr>
            <a:xfrm>
              <a:off x="3124200" y="2603588"/>
              <a:ext cx="1934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অপেরা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Up Arrow Callout 33"/>
            <p:cNvSpPr/>
            <p:nvPr/>
          </p:nvSpPr>
          <p:spPr>
            <a:xfrm>
              <a:off x="3063240" y="2286000"/>
              <a:ext cx="1981200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533400" y="5791200"/>
            <a:ext cx="1995237" cy="786441"/>
            <a:chOff x="3063240" y="2286000"/>
            <a:chExt cx="1995237" cy="786441"/>
          </a:xfrm>
        </p:grpSpPr>
        <p:sp>
          <p:nvSpPr>
            <p:cNvPr id="36" name="TextBox 35"/>
            <p:cNvSpPr txBox="1"/>
            <p:nvPr/>
          </p:nvSpPr>
          <p:spPr>
            <a:xfrm>
              <a:off x="3124200" y="2610776"/>
              <a:ext cx="1934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সাফারি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Up Arrow Callout 36"/>
            <p:cNvSpPr/>
            <p:nvPr/>
          </p:nvSpPr>
          <p:spPr>
            <a:xfrm>
              <a:off x="3063240" y="2286000"/>
              <a:ext cx="1981200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6" name="Picture 8" descr="C:\Documents and Settings\ConnectingClassRoom\Desktop\Personal Presentation\Google_Chrome_ic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810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0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20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10000" y="3962400"/>
          <a:ext cx="914400" cy="771525"/>
        </p:xfrm>
        <a:graphic>
          <a:graphicData uri="http://schemas.openxmlformats.org/presentationml/2006/ole">
            <p:oleObj spid="_x0000_s18434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24384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কুইজে</a:t>
            </a:r>
            <a:r>
              <a:rPr lang="en-US" sz="5400" dirty="0" smtClean="0">
                <a:solidFill>
                  <a:srgbClr val="0070C0"/>
                </a:solidFill>
              </a:rPr>
              <a:t>  </a:t>
            </a:r>
            <a:r>
              <a:rPr lang="en-US" sz="5400" dirty="0" err="1" smtClean="0">
                <a:solidFill>
                  <a:srgbClr val="0070C0"/>
                </a:solidFill>
              </a:rPr>
              <a:t>কুইজে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উত্তর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বলি</a:t>
            </a:r>
            <a:r>
              <a:rPr lang="en-US" sz="5400" dirty="0" smtClean="0">
                <a:solidFill>
                  <a:srgbClr val="0070C0"/>
                </a:solidFill>
              </a:rPr>
              <a:t>।</a:t>
            </a:r>
            <a:endParaRPr lang="bn-BD" sz="5400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286000"/>
          <a:ext cx="7848600" cy="1066800"/>
        </p:xfrm>
        <a:graphic>
          <a:graphicData uri="http://schemas.openxmlformats.org/drawingml/2006/table">
            <a:tbl>
              <a:tblPr/>
              <a:tblGrid>
                <a:gridCol w="7848600"/>
              </a:tblGrid>
              <a:tr h="1066800">
                <a:tc>
                  <a:txBody>
                    <a:bodyPr/>
                    <a:lstStyle/>
                    <a:p>
                      <a:endParaRPr lang="bn-BD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3622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কয়েকটি ইন্টারনেট ব্রাউজারের নাম লিখ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ইন্টারনেট ব্রাউজারের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309</TotalTime>
  <Words>230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Aspect</vt:lpstr>
      <vt:lpstr>Presentation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Md.Abu Taher</dc:creator>
  <cp:lastModifiedBy>Md.Abu Taher</cp:lastModifiedBy>
  <cp:revision>53</cp:revision>
  <dcterms:created xsi:type="dcterms:W3CDTF">2006-08-16T00:00:00Z</dcterms:created>
  <dcterms:modified xsi:type="dcterms:W3CDTF">2019-04-11T14:38:48Z</dcterms:modified>
</cp:coreProperties>
</file>