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CA274-15A4-4058-ABEB-E5912203C438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4D648-D77C-40E1-86D1-6D7A580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9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মুখে</a:t>
            </a:r>
            <a:r>
              <a:rPr lang="bn-BD" baseline="0" dirty="0" smtClean="0"/>
              <a:t> মুখে উত্তর বলবে।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7916-C1E0-4723-8BF9-6C486EA021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লেখার পরে দলনেতা উপস্থাপন করবে।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7916-C1E0-4723-8BF9-6C486EA021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উত্তরগুলোর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চিহ্ন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ক্রস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চিহ্ন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77916-C1E0-4723-8BF9-6C486EA021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2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4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0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5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6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3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1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8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1F02-05DF-4788-B74A-B7336615624B}" type="datetimeFigureOut">
              <a:rPr lang="en-US" smtClean="0"/>
              <a:t>11-Apr-19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5AB0-DFD5-4D98-880B-6B60C6091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2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wFeTZAVNaI&amp;t=9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BCA1-FB49-4FA4-97CA-710659FBE119}" type="datetime1">
              <a:rPr lang="en-US" smtClean="0"/>
              <a:t>11-Apr-19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24" y="1639865"/>
            <a:ext cx="6400946" cy="4716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2137" y="-13855"/>
            <a:ext cx="45112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9313" y="638633"/>
            <a:ext cx="664754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 ব্যবহারের সুবিধাসমূহ: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621954"/>
            <a:ext cx="557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 ডাউনলোডের মাধ্যমে তাৎক্ষনিকভাবে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পাওয়া যায়।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3651"/>
            <a:ext cx="5677705" cy="2596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2" y="1742569"/>
            <a:ext cx="4107542" cy="2734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03956" y="4729675"/>
            <a:ext cx="3315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সহজে বিতরণ ও বিক্রয়যোগ্য</a:t>
            </a:r>
          </a:p>
        </p:txBody>
      </p:sp>
    </p:spTree>
    <p:extLst>
      <p:ext uri="{BB962C8B-B14F-4D97-AF65-F5344CB8AC3E}">
        <p14:creationId xmlns:p14="http://schemas.microsoft.com/office/powerpoint/2010/main" val="1881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9313" y="638633"/>
            <a:ext cx="664754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 ব্যবহারের সুবিধাসমূহ: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0" y="1892899"/>
            <a:ext cx="4753138" cy="3177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798" y="5276002"/>
            <a:ext cx="3437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ই-বুক তথ্য অনুসন্ধান সহজতর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83" y="1937886"/>
            <a:ext cx="3381375" cy="294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72628" y="5184223"/>
            <a:ext cx="602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চাহিয়া অনুযায় প্রিন্ট করা যায় ফলে আর্থিক সাশ্রয় হয়।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0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7361" y="2685596"/>
            <a:ext cx="10261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5586" y="627414"/>
            <a:ext cx="310515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3B71-FB90-48F1-BB70-A2A695E39903}" type="datetime1">
              <a:rPr lang="en-US" smtClean="0"/>
              <a:t>11-Apr-19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09293" y="1154060"/>
            <a:ext cx="261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৮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667657"/>
            <a:ext cx="36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ই-বুকের প্রকারভেদ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1770" y="1611085"/>
            <a:ext cx="88101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ই-বুককে পাঁচ ভাগে ভাগ করা যায়।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পিডিএফ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এইচটিএমএল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ই-পাব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চৌকস ই-বুক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ই-বুকের অ্যাপস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 dirty="0"/>
          </a:p>
        </p:txBody>
      </p:sp>
      <p:pic>
        <p:nvPicPr>
          <p:cNvPr id="3" name="Picture 2" descr="Secondary - 2018 - Class - 8 - Anondo pat class-8 PDF Web.pdf - Adobe Acrobat Reader D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56" y="615004"/>
            <a:ext cx="9160030" cy="4931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8686" y="5936345"/>
            <a:ext cx="621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পিডিএফ ই-বুক হচ্ছে মুদ্রিত বইয়ের হুবহু প্রতিলিপি।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 dirty="0"/>
          </a:p>
        </p:txBody>
      </p:sp>
      <p:pic>
        <p:nvPicPr>
          <p:cNvPr id="3" name="Picture 2" descr="অঁহক - হুমায়ূন আহমেদ । Humayun Ahmed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56" y="629520"/>
            <a:ext cx="9160030" cy="4931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0914" y="5986664"/>
            <a:ext cx="6995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এইচটিএমএল এ প্রকাশিত বইগুলো ওয়েবসাইটেপড়া যায়।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7084" y="5584805"/>
            <a:ext cx="7561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ই-পাব ই-বুক মুদ্রিত বই এর মতো কিন্তু এতে বাড়তি সুবিধা রয়েছে।  এই ই-বুক ই-বুক রিডারের মাধ্যমে পড়তে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38" y="922289"/>
            <a:ext cx="7557025" cy="45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7084" y="5584805"/>
            <a:ext cx="7561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ই-বুকের অ্যাপস। ই-বুকটি অ্যাপস আকারে প্রকাশিত যা কম্পিউটার বা মোবাইল ফোনে পড়া যায়।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54652"/>
            <a:ext cx="7543800" cy="48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4074" y="2297469"/>
            <a:ext cx="634080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6334" y="490577"/>
            <a:ext cx="310515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3B71-FB90-48F1-BB70-A2A695E39903}" type="datetime1">
              <a:rPr lang="en-US" smtClean="0"/>
              <a:t>11-Apr-19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413907"/>
            <a:ext cx="2674673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দলের নাম: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ই-পাব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চৌকস  ই-বুক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HTMl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PDF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9293" y="1154060"/>
            <a:ext cx="219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১৫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4980" y="230730"/>
            <a:ext cx="191950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0823" y="5442270"/>
            <a:ext cx="538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দেখার জন্য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2888" y="1910685"/>
            <a:ext cx="567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Programmable Document Format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9292" y="1951625"/>
            <a:ext cx="470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ayable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 Format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889" y="2388357"/>
            <a:ext cx="470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Project Directory Formula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5650" y="2524836"/>
            <a:ext cx="470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Portable Document Format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1214651" y="1978921"/>
            <a:ext cx="559559" cy="46166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1173707" y="2442945"/>
            <a:ext cx="559559" cy="46166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701050" y="1951629"/>
            <a:ext cx="559559" cy="46166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8512207">
            <a:off x="6443357" y="2495712"/>
            <a:ext cx="911160" cy="373482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A09-ACE5-473E-A7CE-7E7425F1005D}" type="datetime1">
              <a:rPr lang="en-US" smtClean="0"/>
              <a:t>11-Apr-19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2206" y="1448934"/>
            <a:ext cx="368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PDF  এর পূর্ণ রূপ 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5288" y="3729406"/>
            <a:ext cx="635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 হলো মুদ্রিত বইয়ের ........................... রূপ।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5288" y="4260798"/>
            <a:ext cx="802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ই-বুক নিজেই একটি  .....................আকারে প্রকাশিত হয়।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5288" y="4772179"/>
            <a:ext cx="759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ফিল্ড বা আইবুকের ক্ষেত্রে নিজস্ব ..................... রয়েছে।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169" y="3082795"/>
            <a:ext cx="313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44237" y="4116872"/>
            <a:ext cx="1261286" cy="385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21569" y="4752104"/>
            <a:ext cx="1347723" cy="385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ফরমেট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87267" y="3636486"/>
            <a:ext cx="1713783" cy="385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9293" y="1154060"/>
            <a:ext cx="261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9164" y="382136"/>
            <a:ext cx="2374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0750" y="977223"/>
            <a:ext cx="46925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 ৯ম-১০ম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তথ্য ও যোগাযোগ প্রযুক্তি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 তৃতীয়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পাঠ: দ্বিতীয়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তারিখ: ২১-১০-২০১৮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B078-26D5-44E9-A94F-F5B7F059D7F6}" type="datetime1">
              <a:rPr lang="en-US" smtClean="0"/>
              <a:t>11-Apr-19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93" y="1409199"/>
            <a:ext cx="1438656" cy="1801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796708"/>
            <a:ext cx="46925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৩২৫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মো. আব্দুর রহিম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ওয়াজেদ আলী মাধ্যমিক বিদ্যালয়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ভেড়ামারা, কুষ্টিয়া।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নং:  </a:t>
            </a:r>
            <a:r>
              <a:rPr lang="en-US" sz="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০১৭২৪৮৪৩৯৮৬ </a:t>
            </a:r>
            <a:endParaRPr lang="bn-BD" sz="28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rahimhwass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457" y="3697264"/>
            <a:ext cx="11163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শিক্ষাব্যবস্থাকে ডিজিটালাইজ করতে ই-বুক ব্যবহারের গুরুত্ব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9850-C637-47F5-81B6-2819522CFEE9}" type="datetime1">
              <a:rPr lang="en-US" smtClean="0"/>
              <a:t>11-Apr-19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08" y="611304"/>
            <a:ext cx="5367205" cy="279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060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053" y="234703"/>
            <a:ext cx="56659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E2F1-9A16-4791-9558-818EC070B20E}" type="datetime1">
              <a:rPr lang="en-US" smtClean="0"/>
              <a:t>11-Apr-19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53" y="2607684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3" y="1537611"/>
            <a:ext cx="5242686" cy="3495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28" y="1537611"/>
            <a:ext cx="5271572" cy="3495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36602" y="783771"/>
            <a:ext cx="505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428343"/>
            <a:ext cx="289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0371" y="5297714"/>
            <a:ext cx="361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3255" y="1471091"/>
            <a:ext cx="418650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58990"/>
            <a:ext cx="9029131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0484" y="494007"/>
            <a:ext cx="221962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7B0-F626-42B7-8C99-895D88F42BBE}" type="datetime1">
              <a:rPr lang="en-US" smtClean="0"/>
              <a:t>11-Apr-19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352816"/>
            <a:ext cx="7747000" cy="431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কোরান দর্শন-১ - সদর উদ্দিন আহমদ চিশতী | Buy Quran Dorson-1 - Sodor Uddin Ahmed Chisti online | Rokomari.com, Popular Online Bookstore in Bangladesh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0" y="1509486"/>
            <a:ext cx="3875310" cy="2121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0743" y="537029"/>
            <a:ext cx="229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 কী করছে?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1828" y="5746750"/>
            <a:ext cx="376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পড়ছে।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88" y="756299"/>
            <a:ext cx="7795565" cy="4880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5429" y="5710019"/>
            <a:ext cx="483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 রিডারের মাধ্যমে বই পড়া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90977" y="638628"/>
            <a:ext cx="318135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0368" y="2111891"/>
            <a:ext cx="310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5313" y="3672114"/>
            <a:ext cx="9564915" cy="206210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ই-বুক হলো মুদ্রিত বইয়ের ইলেকট্রনিক রূপ। এটি ইলেকট্রনিক মাধ্যমে প্রকাশিত হয় সে কারণে এতে শব্দ, অ্যানিমেশন জুড়ে দেওয়া  যায়। এ ধরণের বই কম্পিউটার, স্মার্টফোন বা বিশেষ ধরেণের রিডার ব্যবহার করে পড়তে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0608" y="1973391"/>
            <a:ext cx="261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C5E1-661A-46FC-86F1-A51ADBF988BD}" type="datetime1">
              <a:rPr lang="en-US" smtClean="0"/>
              <a:t>11-Apr-19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9313" y="638633"/>
            <a:ext cx="664754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 ব্যবহারের সুবিধাসমূহ: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5543" y="4478475"/>
            <a:ext cx="872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ভিডিও দেখ এবং ই-বুক ব্যবহারের সুবিধাগুলো বল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ction Button: Movie 6">
            <a:hlinkClick r:id="rId2" highlightClick="1"/>
          </p:cNvPr>
          <p:cNvSpPr/>
          <p:nvPr/>
        </p:nvSpPr>
        <p:spPr>
          <a:xfrm>
            <a:off x="4603666" y="2408731"/>
            <a:ext cx="1579418" cy="1676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453</Words>
  <Application>Microsoft Office PowerPoint</Application>
  <PresentationFormat>Widescreen</PresentationFormat>
  <Paragraphs>112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23</cp:revision>
  <dcterms:created xsi:type="dcterms:W3CDTF">2019-04-08T08:49:18Z</dcterms:created>
  <dcterms:modified xsi:type="dcterms:W3CDTF">2019-04-11T00:33:29Z</dcterms:modified>
</cp:coreProperties>
</file>