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  <p:sldMasterId id="2147483660" r:id="rId2"/>
  </p:sldMasterIdLst>
  <p:notesMasterIdLst>
    <p:notesMasterId r:id="rId17"/>
  </p:notesMasterIdLst>
  <p:sldIdLst>
    <p:sldId id="256" r:id="rId3"/>
    <p:sldId id="285" r:id="rId4"/>
    <p:sldId id="258" r:id="rId5"/>
    <p:sldId id="271" r:id="rId6"/>
    <p:sldId id="259" r:id="rId7"/>
    <p:sldId id="272" r:id="rId8"/>
    <p:sldId id="260" r:id="rId9"/>
    <p:sldId id="262" r:id="rId10"/>
    <p:sldId id="263" r:id="rId11"/>
    <p:sldId id="265" r:id="rId12"/>
    <p:sldId id="275" r:id="rId13"/>
    <p:sldId id="284" r:id="rId14"/>
    <p:sldId id="270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559" autoAdjust="0"/>
  </p:normalViewPr>
  <p:slideViewPr>
    <p:cSldViewPr>
      <p:cViewPr varScale="1">
        <p:scale>
          <a:sx n="63" d="100"/>
          <a:sy n="63" d="100"/>
        </p:scale>
        <p:origin x="159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B6D3F-D5CD-4514-9041-B9A84EB29D20}" type="datetimeFigureOut">
              <a:rPr lang="en-US" smtClean="0"/>
              <a:pPr/>
              <a:t>10-Apr-19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FE012-6DDC-45B7-A162-0B2EAA0C58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28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পাঠ</a:t>
            </a:r>
            <a:r>
              <a:rPr lang="bn-IN" baseline="0" dirty="0" smtClean="0"/>
              <a:t> সংশ্লিষ্ট বিধায় মাউস এর ছবি দেওয়া হয়েছে কারন মাউসটির পাঠের সাথে মিল রয়েছে।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FE012-6DDC-45B7-A162-0B2EAA0C58E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79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শিক্ষার্থী</a:t>
            </a:r>
            <a:r>
              <a:rPr lang="bn-IN" baseline="0" dirty="0" smtClean="0"/>
              <a:t> যদি ৩০ জন হয় তাহলে তাদেরকে ৫ দলে বিভক্ত করে দলগত কাজ দেওয়া যেতে পারে।জয়স্টিক, ওএমার, মাই্ক্রোফোন, বারকোড রিডার, </a:t>
            </a:r>
            <a:r>
              <a:rPr lang="bn-IN" sz="1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bn-IN" sz="1200" baseline="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নিয়ে শিক্ষক আলোচনা করতে পারেন।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FE012-6DDC-45B7-A162-0B2EAA0C58E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34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pc="0" dirty="0" err="1" smtClean="0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ট্রিগার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pc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35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এখানে</a:t>
            </a:r>
            <a:r>
              <a:rPr lang="bn-IN" baseline="0" dirty="0" smtClean="0"/>
              <a:t> ভিডিও ক্যামেরার ব্যাখ্যা দেওয়া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FE012-6DDC-45B7-A162-0B2EAA0C58E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973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FE012-6DDC-45B7-A162-0B2EAA0C58E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99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1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নিকট থেকে পাঠ শিরোনাম বের করার লক্ষ্যে  প্রশ্ন করবেন যেমন- ১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। ছবিগুলোতে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 কী দেখতে পাচ্ছ? </a:t>
            </a:r>
            <a:r>
              <a:rPr lang="bn-IN" sz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চিহ্নিত ছবিগুলো কোন ধরনের ডিভাইস?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সম্ভাব্য উত্তর:</a:t>
            </a:r>
            <a:r>
              <a:rPr lang="bn-IN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মাউস, কীবোর্ড, ডিজিটাল ক্যামেরা।</a:t>
            </a:r>
            <a:endParaRPr lang="en-US" sz="1100" dirty="0" smtClean="0">
              <a:solidFill>
                <a:schemeClr val="bg1"/>
              </a:solidFill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FE012-6DDC-45B7-A162-0B2EAA0C58E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724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এই স্লাইডটি শিক্ষকের</a:t>
            </a:r>
            <a:r>
              <a:rPr lang="bn-IN" baseline="0" dirty="0" smtClean="0"/>
              <a:t> জন্য, শিক্ষক ইচ্ছা করলে হাইড করে রাখতে পারেন অথবা দেখানো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FE012-6DDC-45B7-A162-0B2EAA0C58E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483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কীবোর্ড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একটা ইনপুট যন্ত্র ক্যাপসলক এ ক্লিক করে প্রিতিটি লেটার এ আঙ্গুল দ্বারা ক্লিক করলে বড় </a:t>
            </a:r>
            <a:r>
              <a:rPr lang="bn-IN" baseline="0" smtClean="0">
                <a:latin typeface="NikoshBAN" pitchFamily="2" charset="0"/>
                <a:cs typeface="NikoshBAN" pitchFamily="2" charset="0"/>
              </a:rPr>
              <a:t>হাতের লেখা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আসবে।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FE012-6DDC-45B7-A162-0B2EAA0C58E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49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ইনপুট</a:t>
            </a:r>
            <a:r>
              <a:rPr lang="bn-IN" baseline="0" dirty="0" smtClean="0"/>
              <a:t> ডিভাইস গুলোর নাম পরবর্তী স্লাইডে দেওয়া আছে।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FE012-6DDC-45B7-A162-0B2EAA0C58E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66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baseline="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শিক্ষার্থীদের কাছে জানতে চাওয়া যেতে পারে-</a:t>
            </a:r>
            <a:r>
              <a:rPr lang="bn-BD" sz="1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ছবি আঁকতে আমরা কী ব্যবহার করছি? </a:t>
            </a:r>
            <a:r>
              <a:rPr lang="bn-IN" sz="1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সম্ভাব্য উত্তর:</a:t>
            </a:r>
            <a:r>
              <a:rPr lang="bn-IN" sz="1200" baseline="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মাউস নিয়ে শিক্ষক আলোচনা করতে পারেন।</a:t>
            </a:r>
            <a:endParaRPr lang="en-US" sz="12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FE012-6DDC-45B7-A162-0B2EAA0C58E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350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baseline="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শিক্ষার্থীদের কাছে জানতে চাওয়া যেতে পারে-</a:t>
            </a:r>
            <a:r>
              <a:rPr lang="bn-BD" sz="1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ছবি</a:t>
            </a:r>
            <a:r>
              <a:rPr lang="bn-IN" sz="1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তুলতে আমরা</a:t>
            </a:r>
            <a:r>
              <a:rPr lang="bn-BD" sz="1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কী ব্যবহার করছি? </a:t>
            </a:r>
            <a:r>
              <a:rPr lang="bn-IN" sz="1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সম্ভাব্য উত্তর:</a:t>
            </a:r>
            <a:r>
              <a:rPr lang="bn-IN" sz="1200" baseline="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ডিজিটাল ক্যামেরা </a:t>
            </a:r>
            <a:r>
              <a:rPr lang="en-US" sz="1200" baseline="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IN" sz="1200" baseline="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 নিয়ে শিক্ষক আলোচনা করতে পারেন।</a:t>
            </a:r>
            <a:endParaRPr lang="en-US" sz="12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FE012-6DDC-45B7-A162-0B2EAA0C58E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10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শিক্ষক</a:t>
            </a:r>
            <a:r>
              <a:rPr lang="bn-IN" baseline="0" dirty="0" smtClean="0"/>
              <a:t> শিক্ষার্থীদের নিকট প্রশ্ন করতে পারেন .১।</a:t>
            </a:r>
            <a:r>
              <a:rPr lang="en-US" dirty="0" smtClean="0"/>
              <a:t>Scanner</a:t>
            </a:r>
            <a:r>
              <a:rPr lang="bn-IN" baseline="0" dirty="0" smtClean="0"/>
              <a:t> কিভাবে কাজ করে?</a:t>
            </a:r>
            <a:r>
              <a:rPr lang="en-US" dirty="0" smtClean="0"/>
              <a:t> </a:t>
            </a:r>
            <a:r>
              <a:rPr lang="bn-IN" dirty="0" smtClean="0"/>
              <a:t>সম্ভাব্য উত্তর:</a:t>
            </a:r>
            <a:r>
              <a:rPr lang="bn-IN" baseline="0" dirty="0" smtClean="0"/>
              <a:t> </a:t>
            </a:r>
            <a:r>
              <a:rPr lang="bn-IN" dirty="0" smtClean="0"/>
              <a:t>স্ক্যানার এর সুইচ অন করে</a:t>
            </a:r>
            <a:r>
              <a:rPr lang="bn-IN" baseline="0" dirty="0" smtClean="0"/>
              <a:t> </a:t>
            </a:r>
            <a:r>
              <a:rPr lang="bn-IN" dirty="0" smtClean="0"/>
              <a:t> একটা ছবি</a:t>
            </a:r>
            <a:r>
              <a:rPr lang="bn-IN" baseline="0" dirty="0" smtClean="0"/>
              <a:t> দিলে সেটা কম্পিউটারে যাবে সেখানে এডিটিং এর কাজ শেষ করে প্রিন্ট কমান্ড দিলে ছবিটির প্রিন্ট কপি পাওয়া যাবে।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FE012-6DDC-45B7-A162-0B2EAA0C58E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314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baseline="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শিক্ষার্থীদের কাছে জানতে চাওয়া যেতে পারে-</a:t>
            </a:r>
            <a:r>
              <a:rPr lang="bn-BD" sz="1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ছবি</a:t>
            </a:r>
            <a:r>
              <a:rPr lang="bn-IN" sz="1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তুলতে </a:t>
            </a:r>
            <a:r>
              <a:rPr lang="bn-BD" sz="1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আমরা কী ব্যবহার করছি? </a:t>
            </a:r>
            <a:r>
              <a:rPr lang="bn-IN" sz="1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উত্তর:ওয়েব ক্যাম, এ </a:t>
            </a:r>
            <a:r>
              <a:rPr lang="bn-IN" sz="1200" baseline="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নিয়ে শিক্ষক আলোচনা করতে পারেন।</a:t>
            </a:r>
            <a:endParaRPr lang="en-US" sz="12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FE012-6DDC-45B7-A162-0B2EAA0C58E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837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9A3891-F2FD-4AEA-846D-048B802795DA}" type="datetimeFigureOut">
              <a:rPr lang="en-US" smtClean="0"/>
              <a:pPr/>
              <a:t>10-Apr-19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AD742B-9998-489E-8954-72BE8A70E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06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9A3891-F2FD-4AEA-846D-048B802795DA}" type="datetimeFigureOut">
              <a:rPr lang="en-US" smtClean="0"/>
              <a:pPr/>
              <a:t>10-Apr-19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AD742B-9998-489E-8954-72BE8A70E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91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9A3891-F2FD-4AEA-846D-048B802795DA}" type="datetimeFigureOut">
              <a:rPr lang="en-US" smtClean="0"/>
              <a:pPr/>
              <a:t>10-Apr-19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AD742B-9998-489E-8954-72BE8A70E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70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pPr/>
              <a:t>10-Apr-19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0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pPr/>
              <a:t>10-Apr-19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66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pPr/>
              <a:t>10-Apr-19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86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pPr/>
              <a:t>10-Apr-19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03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pPr/>
              <a:t>10-Apr-19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85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pPr/>
              <a:t>10-Apr-19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87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pPr/>
              <a:t>10-Apr-19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4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pPr/>
              <a:t>10-Apr-19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80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9A3891-F2FD-4AEA-846D-048B802795DA}" type="datetimeFigureOut">
              <a:rPr lang="en-US" smtClean="0"/>
              <a:pPr/>
              <a:t>10-Apr-19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AD742B-9998-489E-8954-72BE8A70E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pPr/>
              <a:t>10-Apr-19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23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pPr/>
              <a:t>10-Apr-19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5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9A3891-F2FD-4AEA-846D-048B802795DA}" type="datetimeFigureOut">
              <a:rPr lang="en-US" smtClean="0"/>
              <a:pPr/>
              <a:t>10-Apr-19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AD742B-9998-489E-8954-72BE8A70E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4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9A3891-F2FD-4AEA-846D-048B802795DA}" type="datetimeFigureOut">
              <a:rPr lang="en-US" smtClean="0"/>
              <a:pPr/>
              <a:t>10-Apr-19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AD742B-9998-489E-8954-72BE8A70E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59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9A3891-F2FD-4AEA-846D-048B802795DA}" type="datetimeFigureOut">
              <a:rPr lang="en-US" smtClean="0"/>
              <a:pPr/>
              <a:t>10-Apr-19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AD742B-9998-489E-8954-72BE8A70E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3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9A3891-F2FD-4AEA-846D-048B802795DA}" type="datetimeFigureOut">
              <a:rPr lang="en-US" smtClean="0"/>
              <a:pPr/>
              <a:t>10-Apr-19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AD742B-9998-489E-8954-72BE8A70E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46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9A3891-F2FD-4AEA-846D-048B802795DA}" type="datetimeFigureOut">
              <a:rPr lang="en-US" smtClean="0"/>
              <a:pPr/>
              <a:t>10-Apr-19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AD742B-9998-489E-8954-72BE8A70E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75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9A3891-F2FD-4AEA-846D-048B802795DA}" type="datetimeFigureOut">
              <a:rPr lang="en-US" smtClean="0"/>
              <a:pPr/>
              <a:t>10-Apr-19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AD742B-9998-489E-8954-72BE8A70E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5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9A3891-F2FD-4AEA-846D-048B802795DA}" type="datetimeFigureOut">
              <a:rPr lang="en-US" smtClean="0"/>
              <a:pPr/>
              <a:t>10-Apr-19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AD742B-9998-489E-8954-72BE8A70E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4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73672" y="76434"/>
            <a:ext cx="2027903" cy="1905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23104" y="4961836"/>
            <a:ext cx="2027903" cy="1905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1450" y="4906062"/>
            <a:ext cx="2027903" cy="1905000"/>
          </a:xfrm>
          <a:prstGeom prst="rect">
            <a:avLst/>
          </a:prstGeom>
        </p:spPr>
      </p:pic>
      <p:sp>
        <p:nvSpPr>
          <p:cNvPr id="7" name="AutoShape 2" descr="http://www.clker.com/cliparts/L/X/G/H/0/V/colored-vine-border-red-and-green.svg"/>
          <p:cNvSpPr>
            <a:spLocks noChangeAspect="1" noChangeArrowheads="1"/>
          </p:cNvSpPr>
          <p:nvPr userDrawn="1"/>
        </p:nvSpPr>
        <p:spPr bwMode="auto">
          <a:xfrm>
            <a:off x="155575" y="-2147888"/>
            <a:ext cx="596265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27903" cy="1905000"/>
          </a:xfrm>
          <a:prstGeom prst="rect">
            <a:avLst/>
          </a:prstGeom>
        </p:spPr>
      </p:pic>
      <p:sp>
        <p:nvSpPr>
          <p:cNvPr id="9" name="AutoShape 5" descr="http://www.clker.com/cliparts/L/X/G/H/0/V/colored-vine-border-red-and-green.svg"/>
          <p:cNvSpPr>
            <a:spLocks noChangeAspect="1" noChangeArrowheads="1"/>
          </p:cNvSpPr>
          <p:nvPr userDrawn="1"/>
        </p:nvSpPr>
        <p:spPr bwMode="auto">
          <a:xfrm>
            <a:off x="307975" y="-1995488"/>
            <a:ext cx="596265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695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73672" y="76434"/>
            <a:ext cx="2027903" cy="1905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23104" y="4961836"/>
            <a:ext cx="2027903" cy="1905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1450" y="4906062"/>
            <a:ext cx="2027903" cy="1905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A3891-F2FD-4AEA-846D-048B802795DA}" type="datetimeFigureOut">
              <a:rPr lang="en-US" smtClean="0"/>
              <a:pPr/>
              <a:t>10-Apr-19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D742B-9998-489E-8954-72BE8A70E3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AutoShape 2" descr="http://www.clker.com/cliparts/L/X/G/H/0/V/colored-vine-border-red-and-green.svg"/>
          <p:cNvSpPr>
            <a:spLocks noChangeAspect="1" noChangeArrowheads="1"/>
          </p:cNvSpPr>
          <p:nvPr userDrawn="1"/>
        </p:nvSpPr>
        <p:spPr bwMode="auto">
          <a:xfrm>
            <a:off x="155575" y="-2147888"/>
            <a:ext cx="596265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27903" cy="1905000"/>
          </a:xfrm>
          <a:prstGeom prst="rect">
            <a:avLst/>
          </a:prstGeom>
        </p:spPr>
      </p:pic>
      <p:sp>
        <p:nvSpPr>
          <p:cNvPr id="9" name="AutoShape 5" descr="http://www.clker.com/cliparts/L/X/G/H/0/V/colored-vine-border-red-and-green.svg"/>
          <p:cNvSpPr>
            <a:spLocks noChangeAspect="1" noChangeArrowheads="1"/>
          </p:cNvSpPr>
          <p:nvPr userDrawn="1"/>
        </p:nvSpPr>
        <p:spPr bwMode="auto">
          <a:xfrm>
            <a:off x="307975" y="-1995488"/>
            <a:ext cx="596265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06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gif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374809"/>
            <a:ext cx="5943600" cy="1225391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BD" sz="13800" b="1" dirty="0" smtClean="0">
                <a:ln w="28575">
                  <a:solidFill>
                    <a:schemeClr val="tx1"/>
                  </a:solidFill>
                  <a:prstDash val="sysDot"/>
                  <a:miter lim="800000"/>
                </a:ln>
                <a:gradFill flip="none" rotWithShape="1">
                  <a:gsLst>
                    <a:gs pos="0">
                      <a:srgbClr val="002060"/>
                    </a:gs>
                    <a:gs pos="21001">
                      <a:srgbClr val="002060"/>
                    </a:gs>
                    <a:gs pos="35001">
                      <a:srgbClr val="7030A0"/>
                    </a:gs>
                    <a:gs pos="52000">
                      <a:srgbClr val="FFFF00"/>
                    </a:gs>
                    <a:gs pos="73000">
                      <a:srgbClr val="C00000"/>
                    </a:gs>
                    <a:gs pos="88000">
                      <a:srgbClr val="7030A0"/>
                    </a:gs>
                    <a:gs pos="100000">
                      <a:srgbClr val="002060"/>
                    </a:gs>
                  </a:gsLst>
                  <a:lin ang="5400000" scaled="0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b="1" dirty="0">
              <a:ln w="28575">
                <a:solidFill>
                  <a:schemeClr val="tx1"/>
                </a:solidFill>
                <a:prstDash val="sysDot"/>
                <a:miter lim="800000"/>
              </a:ln>
              <a:gradFill flip="none" rotWithShape="1">
                <a:gsLst>
                  <a:gs pos="0">
                    <a:srgbClr val="002060"/>
                  </a:gs>
                  <a:gs pos="21001">
                    <a:srgbClr val="002060"/>
                  </a:gs>
                  <a:gs pos="35001">
                    <a:srgbClr val="7030A0"/>
                  </a:gs>
                  <a:gs pos="52000">
                    <a:srgbClr val="FFFF00"/>
                  </a:gs>
                  <a:gs pos="73000">
                    <a:srgbClr val="C00000"/>
                  </a:gs>
                  <a:gs pos="88000">
                    <a:srgbClr val="7030A0"/>
                  </a:gs>
                  <a:gs pos="100000">
                    <a:srgbClr val="002060"/>
                  </a:gs>
                </a:gsLst>
                <a:lin ang="5400000" scaled="0"/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1952625"/>
            <a:ext cx="5143500" cy="2952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76400" y="457200"/>
            <a:ext cx="51054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600" dirty="0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+mj-ea"/>
                <a:cs typeface="NikoshBAN" pitchFamily="2" charset="0"/>
              </a:rPr>
              <a:t>চিত্রটিতে কী দেখতে পাচ্ছ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?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 rot="16350752">
            <a:off x="1143000" y="4038600"/>
            <a:ext cx="914400" cy="609600"/>
          </a:xfrm>
          <a:prstGeom prst="rightArrow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648200" y="1524000"/>
            <a:ext cx="3124200" cy="2209800"/>
            <a:chOff x="3200400" y="1752600"/>
            <a:chExt cx="5486400" cy="4114800"/>
          </a:xfrm>
        </p:grpSpPr>
        <p:pic>
          <p:nvPicPr>
            <p:cNvPr id="8" name="Picture 7" descr="CP700compute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00400" y="1752600"/>
              <a:ext cx="5486400" cy="4114800"/>
            </a:xfrm>
            <a:prstGeom prst="rect">
              <a:avLst/>
            </a:prstGeom>
          </p:spPr>
        </p:pic>
        <p:pic>
          <p:nvPicPr>
            <p:cNvPr id="9" name="Picture 8" descr="bilgats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13369">
              <a:off x="5621543" y="3529314"/>
              <a:ext cx="1257300" cy="838200"/>
            </a:xfrm>
            <a:prstGeom prst="rect">
              <a:avLst/>
            </a:prstGeom>
          </p:spPr>
        </p:pic>
      </p:grpSp>
      <p:sp>
        <p:nvSpPr>
          <p:cNvPr id="17" name="Right Arrow 16"/>
          <p:cNvSpPr/>
          <p:nvPr/>
        </p:nvSpPr>
        <p:spPr>
          <a:xfrm rot="19788197">
            <a:off x="2055487" y="2638292"/>
            <a:ext cx="2748918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4267200" y="4267200"/>
            <a:ext cx="4038600" cy="2362200"/>
            <a:chOff x="1295400" y="3200400"/>
            <a:chExt cx="4648200" cy="2514600"/>
          </a:xfrm>
        </p:grpSpPr>
        <p:pic>
          <p:nvPicPr>
            <p:cNvPr id="19" name="Picture 18" descr="com on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95400" y="3200400"/>
              <a:ext cx="4648200" cy="2514600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1981201" y="3352800"/>
              <a:ext cx="3200400" cy="1371600"/>
              <a:chOff x="4648200" y="4191000"/>
              <a:chExt cx="4038600" cy="2266950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648200" y="4191000"/>
                <a:ext cx="4038600" cy="2266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11" descr="DSC02145.JPG"/>
              <p:cNvPicPr>
                <a:picLocks noChangeAspect="1"/>
              </p:cNvPicPr>
              <p:nvPr/>
            </p:nvPicPr>
            <p:blipFill>
              <a:blip r:embed="rId8" cstate="print"/>
              <a:srcRect l="17143" t="13636" r="11429"/>
              <a:stretch>
                <a:fillRect/>
              </a:stretch>
            </p:blipFill>
            <p:spPr>
              <a:xfrm>
                <a:off x="6019800" y="4648201"/>
                <a:ext cx="2590800" cy="1447800"/>
              </a:xfrm>
              <a:prstGeom prst="rect">
                <a:avLst/>
              </a:prstGeom>
            </p:spPr>
          </p:pic>
        </p:grpSp>
      </p:grpSp>
      <p:sp>
        <p:nvSpPr>
          <p:cNvPr id="18" name="Right Arrow 17"/>
          <p:cNvSpPr/>
          <p:nvPr/>
        </p:nvSpPr>
        <p:spPr>
          <a:xfrm rot="1487090">
            <a:off x="1978958" y="4178481"/>
            <a:ext cx="3026448" cy="4149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27" y="3056840"/>
            <a:ext cx="1612073" cy="1210360"/>
          </a:xfrm>
          <a:prstGeom prst="rect">
            <a:avLst/>
          </a:prstGeom>
          <a:solidFill>
            <a:schemeClr val="accent2"/>
          </a:solidFill>
          <a:ln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228600"/>
            <a:ext cx="5029200" cy="16002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rgbClr val="7030A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8000" dirty="0">
              <a:solidFill>
                <a:srgbClr val="7030A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3352800"/>
            <a:ext cx="8610600" cy="2209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যে সব ইনপুট ডিভাইসের কথা বলা হয়েছে, সেগুলো ছাড়া অন্য কী কী ইনপুট ডিভাইস হতে পারে  তার নাম ও একটি করে ব্যবহার লেখ।</a:t>
            </a:r>
            <a:endParaRPr lang="en-US" sz="40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111409"/>
            <a:ext cx="8534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দলের নাম: কীর্বোড, মাউস,ডিজিটাল ক্যামেরা ও স্ক্যানার</a:t>
            </a:r>
            <a:endParaRPr lang="en-US" sz="3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61112" y="1990650"/>
            <a:ext cx="2857500" cy="50276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6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মাউস</a:t>
            </a:r>
            <a:r>
              <a:rPr lang="en-US" sz="26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1406235"/>
            <a:ext cx="7409012" cy="50276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67" spc="-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2667" spc="-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667" spc="-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667" spc="-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spc="-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667" spc="-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spc="-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667" spc="-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spc="-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2667" spc="-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spc="-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পাঠানোর</a:t>
            </a:r>
            <a:r>
              <a:rPr lang="en-US" sz="2667" spc="-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spc="-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667" spc="-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spc="-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667" spc="-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spc="-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667" spc="-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spc="-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667" spc="-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spc="-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667" spc="-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56533" y="1991348"/>
            <a:ext cx="3002352" cy="50276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6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কীবোর্ড</a:t>
            </a:r>
            <a:endParaRPr lang="en-US" sz="266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1156558" y="2536320"/>
            <a:ext cx="3002161" cy="50276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6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মাইক্রোফোন</a:t>
            </a:r>
            <a:endParaRPr lang="en-US" sz="266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61112" y="2536320"/>
            <a:ext cx="2857500" cy="50276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6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মনিটর</a:t>
            </a:r>
            <a:endParaRPr lang="en-US" sz="266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3155824" y="457200"/>
            <a:ext cx="2025776" cy="465973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spc="-125" dirty="0" err="1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67" b="1" spc="-125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77108" y="1281840"/>
            <a:ext cx="9017000" cy="0"/>
          </a:xfrm>
          <a:prstGeom prst="line">
            <a:avLst/>
          </a:prstGeom>
          <a:ln w="3175" cap="rnd" cmpd="dbl">
            <a:solidFill>
              <a:schemeClr val="accent6">
                <a:lumMod val="75000"/>
                <a:alpha val="85000"/>
              </a:schemeClr>
            </a:solidFill>
            <a:prstDash val="solid"/>
            <a:round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6094651" y="705706"/>
            <a:ext cx="2669695" cy="6052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33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× </a:t>
            </a:r>
            <a:r>
              <a:rPr lang="en-US" sz="333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3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3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3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3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333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1169308" y="4833772"/>
            <a:ext cx="3002159" cy="50276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i ও ii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9600" y="3183319"/>
            <a:ext cx="7409012" cy="50276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67" spc="-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2667" spc="-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667" spc="-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সচরাচর</a:t>
            </a:r>
            <a:r>
              <a:rPr lang="en-US" sz="2667" spc="-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spc="-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কোনটির</a:t>
            </a:r>
            <a:r>
              <a:rPr lang="en-US" sz="2667" spc="-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spc="-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667" spc="-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spc="-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2667" spc="-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spc="-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2667" spc="-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spc="-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667" spc="-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spc="-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667" spc="-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69307" y="5428055"/>
            <a:ext cx="2991414" cy="50276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ii ও iii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91367" y="5389308"/>
            <a:ext cx="2839993" cy="50276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i, ii ও iii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73861" y="4833772"/>
            <a:ext cx="2857499" cy="50276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i ও iii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56559" y="3745868"/>
            <a:ext cx="1972553" cy="50276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i. </a:t>
            </a:r>
            <a:r>
              <a:rPr lang="en-US" sz="26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কী-বোর্ড</a:t>
            </a:r>
            <a:r>
              <a:rPr lang="en-US" sz="26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780450" y="3738523"/>
            <a:ext cx="1680550" cy="50276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ii. </a:t>
            </a:r>
            <a:r>
              <a:rPr lang="en-US" sz="26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মাউস</a:t>
            </a:r>
            <a:endParaRPr lang="en-US" sz="266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77112" y="3732953"/>
            <a:ext cx="1841500" cy="50276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iii. </a:t>
            </a:r>
            <a:r>
              <a:rPr lang="en-US" sz="26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স্কানার</a:t>
            </a:r>
            <a:r>
              <a:rPr lang="en-US" sz="26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9601" y="4267415"/>
            <a:ext cx="7409012" cy="50276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67" spc="-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667" spc="-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spc="-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667" spc="-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spc="-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667" spc="-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1" name="TextBox 20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6094651" y="698169"/>
            <a:ext cx="2669696" cy="55399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n>
                  <a:solidFill>
                    <a:srgbClr val="00B05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6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  <p:bldP spid="21" grpId="0" animBg="1"/>
      <p:bldP spid="21" grpId="1" animBg="1"/>
      <p:bldP spid="21" grpId="2" animBg="1"/>
      <p:bldP spid="21" grpId="3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4343400"/>
            <a:ext cx="8077200" cy="1447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 ডিভাইস ব্যবহারের গুরুত্ব লিখে আনবে।    </a:t>
            </a:r>
            <a:r>
              <a:rPr lang="bn-IN" sz="44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82168"/>
            <a:ext cx="6610350" cy="34373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0200" y="1752600"/>
            <a:ext cx="5981700" cy="4407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600200" y="-76200"/>
            <a:ext cx="6096000" cy="156966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ধন্যবাদ</a:t>
            </a:r>
            <a:endParaRPr lang="en-US" sz="96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/>
          <p:cNvSpPr txBox="1">
            <a:spLocks/>
          </p:cNvSpPr>
          <p:nvPr/>
        </p:nvSpPr>
        <p:spPr>
          <a:xfrm>
            <a:off x="4495800" y="1752600"/>
            <a:ext cx="4191000" cy="52117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৬ষ্ঠ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 তথ্য ও যোগাযোগ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b="1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: ২য়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৩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সময়: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৫০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মিনিট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600" dirty="0" smtClean="0">
              <a:solidFill>
                <a:schemeClr val="bg2"/>
              </a:solidFill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457200" y="1600200"/>
            <a:ext cx="4038600" cy="53641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 </a:t>
            </a:r>
          </a:p>
          <a:p>
            <a:pPr marL="0" indent="0">
              <a:buFont typeface="Arial" pitchFamily="34" charset="0"/>
              <a:buNone/>
            </a:pPr>
            <a:endParaRPr lang="en-US" sz="360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360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bn-BD" sz="3600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60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smtClean="0">
                <a:latin typeface="NikoshBAN" pitchFamily="2" charset="0"/>
                <a:cs typeface="NikoshBAN" pitchFamily="2" charset="0"/>
              </a:rPr>
              <a:t> আব্দুর রহিম</a:t>
            </a:r>
            <a:endParaRPr lang="en-US" sz="360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240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  <a:r>
              <a:rPr lang="bn-BD" sz="240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(আই</a:t>
            </a:r>
            <a:r>
              <a:rPr lang="en-US" sz="240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40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bn-BD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bn-BD" sz="240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হাজী ওয়াজেদ আলী মাধ্যমিক</a:t>
            </a:r>
            <a:r>
              <a:rPr lang="en-US" sz="240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বিদ্যালয়</a:t>
            </a:r>
          </a:p>
          <a:p>
            <a:pPr marL="0" indent="0">
              <a:buFont typeface="Arial" pitchFamily="34" charset="0"/>
              <a:buNone/>
            </a:pPr>
            <a:r>
              <a:rPr lang="bn-BD" sz="240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ভেড়ামারা,</a:t>
            </a:r>
            <a:r>
              <a:rPr lang="bn-IN" sz="240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কুষ্টিয়া</a:t>
            </a:r>
            <a:endParaRPr lang="en-US" sz="240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Email: rahimhwass@yahoo.com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Mobile: 01724843986</a:t>
            </a:r>
            <a:endParaRPr lang="bn-BD" sz="2000" smtClean="0">
              <a:latin typeface="Times New Roman" pitchFamily="18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33600"/>
            <a:ext cx="1219200" cy="15255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396740" y="1600200"/>
            <a:ext cx="22860" cy="4800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320540" y="1600200"/>
            <a:ext cx="15240" cy="4800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735580" y="29587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51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8" t="28650"/>
          <a:stretch/>
        </p:blipFill>
        <p:spPr>
          <a:xfrm rot="1820595" flipH="1">
            <a:off x="803634" y="1667425"/>
            <a:ext cx="1665529" cy="1823148"/>
          </a:xfrm>
          <a:prstGeom prst="rect">
            <a:avLst/>
          </a:prstGeom>
        </p:spPr>
      </p:pic>
      <p:pic>
        <p:nvPicPr>
          <p:cNvPr id="7" name="Picture 6" descr="giphyw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2057400"/>
            <a:ext cx="3097273" cy="11850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1524000" y="242979"/>
            <a:ext cx="64008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চিহ্নিত ডিভাইস ছবিগুলো দিয়ে কী করা হয়?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4ce3fde59ae258b2f94b0a15b1e37a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6600" y="1524000"/>
            <a:ext cx="1981200" cy="1981200"/>
          </a:xfrm>
          <a:prstGeom prst="rect">
            <a:avLst/>
          </a:prstGeom>
        </p:spPr>
      </p:pic>
      <p:pic>
        <p:nvPicPr>
          <p:cNvPr id="10" name="Picture 9" descr="1129058_ori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2" y="3505200"/>
            <a:ext cx="2267857" cy="190500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228601" y="1816998"/>
            <a:ext cx="2362200" cy="15240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486400" y="1676400"/>
            <a:ext cx="3429000" cy="20574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524000" y="863025"/>
            <a:ext cx="64008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চিহ্নিত ছবিগুলো কোন ধরনের ডিভাইস?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2800" y="4114800"/>
            <a:ext cx="4876800" cy="1981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prstTxWarp prst="textInflate">
              <a:avLst/>
            </a:prstTxWarp>
            <a:spAutoFit/>
          </a:bodyPr>
          <a:lstStyle/>
          <a:p>
            <a:pPr algn="ctr"/>
            <a:r>
              <a:rPr lang="bn-BD" sz="1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“ইনপুট ডিভাইস”</a:t>
            </a:r>
            <a:endParaRPr lang="en-US" sz="12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5" grpId="0" animBg="1"/>
      <p:bldP spid="16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76203" y="1371600"/>
            <a:ext cx="9067797" cy="21771"/>
          </a:xfrm>
          <a:prstGeom prst="line">
            <a:avLst/>
          </a:prstGeom>
          <a:ln w="152400" cmpd="tri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590800" y="76200"/>
            <a:ext cx="3657600" cy="14478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InflateBottom">
              <a:avLst/>
            </a:prstTxWarp>
            <a:spAutoFit/>
          </a:bodyPr>
          <a:lstStyle/>
          <a:p>
            <a:pPr algn="ctr"/>
            <a:r>
              <a:rPr lang="en-US" sz="3600" b="1" spc="-150" dirty="0" err="1" smtClean="0">
                <a:ln w="0"/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spc="-150" dirty="0">
              <a:solidFill>
                <a:srgbClr val="00206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1" y="3102114"/>
            <a:ext cx="762000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কী তা 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;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1" y="4016514"/>
            <a:ext cx="7673738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ডিভাইসগুলোর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চিহ্নিত 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;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0" y="4930914"/>
            <a:ext cx="7620625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ডিভাইসগুলোর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কাজ ব্যাখ্যা 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1868269"/>
            <a:ext cx="613899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93733"/>
            <a:ext cx="3217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ছবিটিতে কী দেখছে?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66800" y="4495800"/>
            <a:ext cx="7323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কীবোর্ড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টাইপ ও কমান্ডের কাজ ব্যবহৃত হয়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0"/>
            <a:ext cx="7725335" cy="25115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0" y="358775"/>
            <a:ext cx="2438400" cy="479425"/>
          </a:xfrm>
          <a:blipFill>
            <a:blip r:embed="rId3" cstate="print"/>
            <a:tile tx="0" ty="0" sx="100000" sy="100000" flip="none" algn="tl"/>
          </a:blipFill>
        </p:spPr>
        <p:txBody>
          <a:bodyPr>
            <a:prstTxWarp prst="textPlain">
              <a:avLst>
                <a:gd name="adj" fmla="val 50837"/>
              </a:avLst>
            </a:prstTxWarp>
            <a:noAutofit/>
          </a:bodyPr>
          <a:lstStyle/>
          <a:p>
            <a:r>
              <a:rPr lang="bn-BD" sz="11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11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8" t="28650"/>
          <a:stretch/>
        </p:blipFill>
        <p:spPr>
          <a:xfrm rot="2129120" flipH="1">
            <a:off x="899169" y="4228762"/>
            <a:ext cx="1522195" cy="14847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7" t="11338" r="18176"/>
          <a:stretch/>
        </p:blipFill>
        <p:spPr>
          <a:xfrm>
            <a:off x="6628786" y="4038600"/>
            <a:ext cx="1982427" cy="1492827"/>
          </a:xfrm>
          <a:prstGeom prst="rect">
            <a:avLst/>
          </a:prstGeom>
          <a:ln>
            <a:noFill/>
          </a:ln>
        </p:spPr>
      </p:pic>
      <p:pic>
        <p:nvPicPr>
          <p:cNvPr id="12" name="Picture 11" descr="giphywe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86200" y="2200778"/>
            <a:ext cx="2032000" cy="13044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32762"/>
            <a:ext cx="2142572" cy="1601038"/>
          </a:xfrm>
          <a:prstGeom prst="rect">
            <a:avLst/>
          </a:prstGeom>
          <a:ln>
            <a:noFill/>
          </a:ln>
        </p:spPr>
      </p:pic>
      <p:pic>
        <p:nvPicPr>
          <p:cNvPr id="16" name="Picture 15" descr="video22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07080" y="4342677"/>
            <a:ext cx="1674726" cy="16747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12954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ডিভাইসগুলোর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524000" y="329625"/>
            <a:ext cx="685800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ছবি আঁকতে আমরা কী ব্যবহার করছি? </a:t>
            </a:r>
            <a:endParaRPr lang="en-US" sz="36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286000"/>
            <a:ext cx="3548062" cy="28783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ak pi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1524000"/>
            <a:ext cx="4762500" cy="3571875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 contourW="12700">
            <a:contourClr>
              <a:srgbClr val="C00000"/>
            </a:contourClr>
          </a:sp3d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362200" y="457200"/>
            <a:ext cx="44196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এখানে কি করা হচ্ছে?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38200" y="5943600"/>
            <a:ext cx="73152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ডিজিটাল ক্যামেরা দিয়ে ছবি তোলা হচ্ছে। 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381000"/>
            <a:ext cx="6667500" cy="838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স্ক্যানার দিয়ে কী করা হয়? </a:t>
            </a:r>
            <a:endParaRPr lang="en-US" sz="54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open se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67000"/>
            <a:ext cx="3657600" cy="2097024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3352800" y="2459737"/>
            <a:ext cx="2667000" cy="1121663"/>
          </a:xfrm>
          <a:custGeom>
            <a:avLst/>
            <a:gdLst>
              <a:gd name="connsiteX0" fmla="*/ 0 w 1173480"/>
              <a:gd name="connsiteY0" fmla="*/ 1236980 h 1236980"/>
              <a:gd name="connsiteX1" fmla="*/ 533400 w 1173480"/>
              <a:gd name="connsiteY1" fmla="*/ 170180 h 1236980"/>
              <a:gd name="connsiteX2" fmla="*/ 1173480 w 1173480"/>
              <a:gd name="connsiteY2" fmla="*/ 215900 h 1236980"/>
              <a:gd name="connsiteX3" fmla="*/ 1173480 w 1173480"/>
              <a:gd name="connsiteY3" fmla="*/ 215900 h 1236980"/>
              <a:gd name="connsiteX4" fmla="*/ 1173480 w 1173480"/>
              <a:gd name="connsiteY4" fmla="*/ 215900 h 1236980"/>
              <a:gd name="connsiteX0" fmla="*/ 0 w 1173480"/>
              <a:gd name="connsiteY0" fmla="*/ 3770816 h 3770816"/>
              <a:gd name="connsiteX1" fmla="*/ 488950 w 1173480"/>
              <a:gd name="connsiteY1" fmla="*/ 170180 h 3770816"/>
              <a:gd name="connsiteX2" fmla="*/ 1173480 w 1173480"/>
              <a:gd name="connsiteY2" fmla="*/ 2749736 h 3770816"/>
              <a:gd name="connsiteX3" fmla="*/ 1173480 w 1173480"/>
              <a:gd name="connsiteY3" fmla="*/ 2749736 h 3770816"/>
              <a:gd name="connsiteX4" fmla="*/ 1173480 w 1173480"/>
              <a:gd name="connsiteY4" fmla="*/ 2749736 h 3770816"/>
              <a:gd name="connsiteX0" fmla="*/ 0 w 1254410"/>
              <a:gd name="connsiteY0" fmla="*/ 3770816 h 3770816"/>
              <a:gd name="connsiteX1" fmla="*/ 488950 w 1254410"/>
              <a:gd name="connsiteY1" fmla="*/ 170180 h 3770816"/>
              <a:gd name="connsiteX2" fmla="*/ 1173480 w 1254410"/>
              <a:gd name="connsiteY2" fmla="*/ 2749736 h 3770816"/>
              <a:gd name="connsiteX3" fmla="*/ 1173480 w 1254410"/>
              <a:gd name="connsiteY3" fmla="*/ 2749736 h 3770816"/>
              <a:gd name="connsiteX4" fmla="*/ 1254410 w 1254410"/>
              <a:gd name="connsiteY4" fmla="*/ 1465288 h 3770816"/>
              <a:gd name="connsiteX0" fmla="*/ 0 w 1254410"/>
              <a:gd name="connsiteY0" fmla="*/ 3770816 h 3770816"/>
              <a:gd name="connsiteX1" fmla="*/ 488950 w 1254410"/>
              <a:gd name="connsiteY1" fmla="*/ 170180 h 3770816"/>
              <a:gd name="connsiteX2" fmla="*/ 1173480 w 1254410"/>
              <a:gd name="connsiteY2" fmla="*/ 2749736 h 3770816"/>
              <a:gd name="connsiteX3" fmla="*/ 1254409 w 1254410"/>
              <a:gd name="connsiteY3" fmla="*/ 2746137 h 3770816"/>
              <a:gd name="connsiteX4" fmla="*/ 1254410 w 1254410"/>
              <a:gd name="connsiteY4" fmla="*/ 1465288 h 3770816"/>
              <a:gd name="connsiteX0" fmla="*/ 0 w 1254410"/>
              <a:gd name="connsiteY0" fmla="*/ 3770816 h 3770816"/>
              <a:gd name="connsiteX1" fmla="*/ 488950 w 1254410"/>
              <a:gd name="connsiteY1" fmla="*/ 170180 h 3770816"/>
              <a:gd name="connsiteX2" fmla="*/ 1173480 w 1254410"/>
              <a:gd name="connsiteY2" fmla="*/ 2749736 h 3770816"/>
              <a:gd name="connsiteX3" fmla="*/ 1213945 w 1254410"/>
              <a:gd name="connsiteY3" fmla="*/ 2746137 h 3770816"/>
              <a:gd name="connsiteX4" fmla="*/ 1254410 w 1254410"/>
              <a:gd name="connsiteY4" fmla="*/ 1465288 h 3770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4410" h="3770816">
                <a:moveTo>
                  <a:pt x="0" y="3770816"/>
                </a:moveTo>
                <a:cubicBezTo>
                  <a:pt x="168910" y="3322506"/>
                  <a:pt x="293370" y="340360"/>
                  <a:pt x="488950" y="170180"/>
                </a:cubicBezTo>
                <a:cubicBezTo>
                  <a:pt x="684530" y="0"/>
                  <a:pt x="1059392" y="2319810"/>
                  <a:pt x="1173480" y="2749736"/>
                </a:cubicBezTo>
                <a:lnTo>
                  <a:pt x="1213945" y="2746137"/>
                </a:lnTo>
                <a:cubicBezTo>
                  <a:pt x="1213945" y="2319187"/>
                  <a:pt x="1254410" y="1892238"/>
                  <a:pt x="1254410" y="1465288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6827520" y="2895600"/>
            <a:ext cx="1211580" cy="2225040"/>
          </a:xfrm>
          <a:custGeom>
            <a:avLst/>
            <a:gdLst>
              <a:gd name="connsiteX0" fmla="*/ 685800 w 708660"/>
              <a:gd name="connsiteY0" fmla="*/ 0 h 1905000"/>
              <a:gd name="connsiteX1" fmla="*/ 594360 w 708660"/>
              <a:gd name="connsiteY1" fmla="*/ 762000 h 1905000"/>
              <a:gd name="connsiteX2" fmla="*/ 0 w 708660"/>
              <a:gd name="connsiteY2" fmla="*/ 1905000 h 1905000"/>
              <a:gd name="connsiteX3" fmla="*/ 0 w 708660"/>
              <a:gd name="connsiteY3" fmla="*/ 1905000 h 1905000"/>
              <a:gd name="connsiteX0" fmla="*/ 685800 w 1211580"/>
              <a:gd name="connsiteY0" fmla="*/ 0 h 1905000"/>
              <a:gd name="connsiteX1" fmla="*/ 1097280 w 1211580"/>
              <a:gd name="connsiteY1" fmla="*/ 1127760 h 1905000"/>
              <a:gd name="connsiteX2" fmla="*/ 0 w 1211580"/>
              <a:gd name="connsiteY2" fmla="*/ 1905000 h 1905000"/>
              <a:gd name="connsiteX3" fmla="*/ 0 w 121158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1580" h="1905000">
                <a:moveTo>
                  <a:pt x="685800" y="0"/>
                </a:moveTo>
                <a:cubicBezTo>
                  <a:pt x="697230" y="222250"/>
                  <a:pt x="1211580" y="810260"/>
                  <a:pt x="1097280" y="1127760"/>
                </a:cubicBezTo>
                <a:cubicBezTo>
                  <a:pt x="982980" y="1445260"/>
                  <a:pt x="182880" y="1775460"/>
                  <a:pt x="0" y="1905000"/>
                </a:cubicBezTo>
                <a:lnTo>
                  <a:pt x="0" y="1905000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2000px-Gnome-dev-print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4114800"/>
            <a:ext cx="2743200" cy="2743200"/>
          </a:xfrm>
          <a:prstGeom prst="rect">
            <a:avLst/>
          </a:prstGeom>
        </p:spPr>
      </p:pic>
      <p:pic>
        <p:nvPicPr>
          <p:cNvPr id="17" name="Picture 16" descr="prim.jpg"/>
          <p:cNvPicPr>
            <a:picLocks noChangeAspect="1"/>
          </p:cNvPicPr>
          <p:nvPr/>
        </p:nvPicPr>
        <p:blipFill>
          <a:blip r:embed="rId5" cstate="print"/>
          <a:srcRect t="68374" r="56110" b="5101"/>
          <a:stretch>
            <a:fillRect/>
          </a:stretch>
        </p:blipFill>
        <p:spPr>
          <a:xfrm rot="21437430">
            <a:off x="5333883" y="4264577"/>
            <a:ext cx="1046577" cy="889981"/>
          </a:xfrm>
          <a:prstGeom prst="rect">
            <a:avLst/>
          </a:prstGeom>
        </p:spPr>
      </p:pic>
      <p:pic>
        <p:nvPicPr>
          <p:cNvPr id="22" name="Picture 21" descr="prim.jpg"/>
          <p:cNvPicPr>
            <a:picLocks noChangeAspect="1"/>
          </p:cNvPicPr>
          <p:nvPr/>
        </p:nvPicPr>
        <p:blipFill>
          <a:blip r:embed="rId5" cstate="print"/>
          <a:srcRect t="68374" r="56110" b="5101"/>
          <a:stretch>
            <a:fillRect/>
          </a:stretch>
        </p:blipFill>
        <p:spPr>
          <a:xfrm>
            <a:off x="5105400" y="5943600"/>
            <a:ext cx="1447800" cy="914400"/>
          </a:xfrm>
          <a:prstGeom prst="rect">
            <a:avLst/>
          </a:prstGeom>
          <a:scene3d>
            <a:camera prst="perspectiveRelaxed"/>
            <a:lightRig rig="threePt" dir="t"/>
          </a:scene3d>
          <a:sp3d>
            <a:bevelT w="165100" prst="coolSlant"/>
          </a:sp3d>
        </p:spPr>
      </p:pic>
      <p:pic>
        <p:nvPicPr>
          <p:cNvPr id="23" name="Picture 22" descr="prim.jpg"/>
          <p:cNvPicPr>
            <a:picLocks noChangeAspect="1"/>
          </p:cNvPicPr>
          <p:nvPr/>
        </p:nvPicPr>
        <p:blipFill>
          <a:blip r:embed="rId5" cstate="print"/>
          <a:srcRect t="68374" r="56110" b="5101"/>
          <a:stretch>
            <a:fillRect/>
          </a:stretch>
        </p:blipFill>
        <p:spPr>
          <a:xfrm rot="21416913">
            <a:off x="2362200" y="5486400"/>
            <a:ext cx="1676399" cy="990600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5808831" y="1371600"/>
            <a:ext cx="2801769" cy="1676400"/>
            <a:chOff x="5808831" y="1371600"/>
            <a:chExt cx="2801769" cy="1676400"/>
          </a:xfrm>
        </p:grpSpPr>
        <p:pic>
          <p:nvPicPr>
            <p:cNvPr id="18" name="Picture 17" descr="computer.jpg"/>
            <p:cNvPicPr>
              <a:picLocks noChangeAspect="1"/>
            </p:cNvPicPr>
            <p:nvPr/>
          </p:nvPicPr>
          <p:blipFill>
            <a:blip r:embed="rId6" cstate="print"/>
            <a:srcRect t="13502" b="12236"/>
            <a:stretch>
              <a:fillRect/>
            </a:stretch>
          </p:blipFill>
          <p:spPr>
            <a:xfrm>
              <a:off x="5808831" y="1371600"/>
              <a:ext cx="2801769" cy="1676400"/>
            </a:xfrm>
            <a:prstGeom prst="rect">
              <a:avLst/>
            </a:prstGeom>
          </p:spPr>
        </p:pic>
        <p:pic>
          <p:nvPicPr>
            <p:cNvPr id="24" name="Picture 23" descr="prim.jpg"/>
            <p:cNvPicPr>
              <a:picLocks noChangeAspect="1"/>
            </p:cNvPicPr>
            <p:nvPr/>
          </p:nvPicPr>
          <p:blipFill>
            <a:blip r:embed="rId5" cstate="print"/>
            <a:srcRect t="68374" r="56110" b="5101"/>
            <a:stretch>
              <a:fillRect/>
            </a:stretch>
          </p:blipFill>
          <p:spPr>
            <a:xfrm>
              <a:off x="6172201" y="1447800"/>
              <a:ext cx="1447800" cy="9144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12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1493</TotalTime>
  <Words>558</Words>
  <Application>Microsoft Office PowerPoint</Application>
  <PresentationFormat>On-screen Show (4:3)</PresentationFormat>
  <Paragraphs>82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NikoshBAN</vt:lpstr>
      <vt:lpstr>Times New Roman</vt:lpstr>
      <vt:lpstr>Vrinda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Rahim</cp:lastModifiedBy>
  <cp:revision>215</cp:revision>
  <dcterms:created xsi:type="dcterms:W3CDTF">2015-03-25T09:44:21Z</dcterms:created>
  <dcterms:modified xsi:type="dcterms:W3CDTF">2019-04-10T13:42:45Z</dcterms:modified>
</cp:coreProperties>
</file>