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57" r:id="rId6"/>
    <p:sldId id="276" r:id="rId7"/>
    <p:sldId id="273" r:id="rId8"/>
    <p:sldId id="267" r:id="rId9"/>
    <p:sldId id="282" r:id="rId10"/>
    <p:sldId id="270" r:id="rId11"/>
    <p:sldId id="271" r:id="rId12"/>
    <p:sldId id="274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4" autoAdjust="0"/>
    <p:restoredTop sz="94660"/>
  </p:normalViewPr>
  <p:slideViewPr>
    <p:cSldViewPr>
      <p:cViewPr varScale="1">
        <p:scale>
          <a:sx n="70" d="100"/>
          <a:sy n="70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6" Type="http://schemas.openxmlformats.org/officeDocument/2006/relationships/image" Target="../media/image12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3C130-04A8-4F10-A484-2919C35E112D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88667E-8F09-43A3-9430-6A23F2CC52B9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বিনিময়ের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endParaRPr lang="en-US" b="1" dirty="0"/>
        </a:p>
      </dgm:t>
    </dgm:pt>
    <dgm:pt modelId="{1DC840B0-315E-409B-B4DE-498B2C29AF13}" type="parTrans" cxnId="{E050616D-7CE8-4438-9EA2-ADAA03301C29}">
      <dgm:prSet/>
      <dgm:spPr/>
      <dgm:t>
        <a:bodyPr/>
        <a:lstStyle/>
        <a:p>
          <a:endParaRPr lang="en-US"/>
        </a:p>
      </dgm:t>
    </dgm:pt>
    <dgm:pt modelId="{65FC735F-3687-4854-A817-D13A661138B0}" type="sibTrans" cxnId="{E050616D-7CE8-4438-9EA2-ADAA03301C29}">
      <dgm:prSet/>
      <dgm:spPr/>
      <dgm:t>
        <a:bodyPr/>
        <a:lstStyle/>
        <a:p>
          <a:endParaRPr lang="en-US"/>
        </a:p>
      </dgm:t>
    </dgm:pt>
    <dgm:pt modelId="{2A65324E-BBF7-4224-A648-6D99B990F46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7AC549E-4194-4F58-B085-A8EE68A9CD38}" type="parTrans" cxnId="{6FB78D93-810B-49B0-A47F-C3249D9397F9}">
      <dgm:prSet/>
      <dgm:spPr/>
      <dgm:t>
        <a:bodyPr/>
        <a:lstStyle/>
        <a:p>
          <a:endParaRPr lang="en-US"/>
        </a:p>
      </dgm:t>
    </dgm:pt>
    <dgm:pt modelId="{292D4954-35F8-49A1-AA6D-0F22053FEDE8}" type="sibTrans" cxnId="{6FB78D93-810B-49B0-A47F-C3249D9397F9}">
      <dgm:prSet/>
      <dgm:spPr/>
      <dgm:t>
        <a:bodyPr/>
        <a:lstStyle/>
        <a:p>
          <a:endParaRPr lang="en-US"/>
        </a:p>
      </dgm:t>
    </dgm:pt>
    <dgm:pt modelId="{AA429D29-0420-4030-AF94-A8D7CDA33F4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6342E6-EEFC-4186-8243-1FAFC25B252D}" type="sibTrans" cxnId="{02BB54F6-AAB1-4FF8-A88F-0585149DBBE5}">
      <dgm:prSet/>
      <dgm:spPr/>
      <dgm:t>
        <a:bodyPr/>
        <a:lstStyle/>
        <a:p>
          <a:endParaRPr lang="en-US"/>
        </a:p>
      </dgm:t>
    </dgm:pt>
    <dgm:pt modelId="{5E912753-3CFB-430E-B6D0-659CC774DC8D}" type="parTrans" cxnId="{02BB54F6-AAB1-4FF8-A88F-0585149DBBE5}">
      <dgm:prSet/>
      <dgm:spPr/>
      <dgm:t>
        <a:bodyPr/>
        <a:lstStyle/>
        <a:p>
          <a:endParaRPr lang="en-US"/>
        </a:p>
      </dgm:t>
    </dgm:pt>
    <dgm:pt modelId="{DC1E3E97-D85B-4895-9222-0338D3C97B3C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6CDCD6E-E165-4F52-81FE-04322755AD00}" type="sibTrans" cxnId="{EB56C4B3-53A9-4197-BF06-1D3AB38E85BF}">
      <dgm:prSet/>
      <dgm:spPr/>
      <dgm:t>
        <a:bodyPr/>
        <a:lstStyle/>
        <a:p>
          <a:endParaRPr lang="en-US"/>
        </a:p>
      </dgm:t>
    </dgm:pt>
    <dgm:pt modelId="{9738AD4E-516D-479F-9878-5B57C5F6173A}" type="parTrans" cxnId="{EB56C4B3-53A9-4197-BF06-1D3AB38E85BF}">
      <dgm:prSet/>
      <dgm:spPr/>
      <dgm:t>
        <a:bodyPr/>
        <a:lstStyle/>
        <a:p>
          <a:endParaRPr lang="en-US"/>
        </a:p>
      </dgm:t>
    </dgm:pt>
    <dgm:pt modelId="{565F2644-825F-45B8-B9DE-117C9D903730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E2C910E-DC55-47E3-B132-F04BF71D8534}" type="sibTrans" cxnId="{1F469C66-2E92-4475-AD7A-C1999C6E4B0C}">
      <dgm:prSet/>
      <dgm:spPr/>
      <dgm:t>
        <a:bodyPr/>
        <a:lstStyle/>
        <a:p>
          <a:endParaRPr lang="en-US"/>
        </a:p>
      </dgm:t>
    </dgm:pt>
    <dgm:pt modelId="{ED50DE3F-8C5A-46AB-92A5-E0CE94D3A24E}" type="parTrans" cxnId="{1F469C66-2E92-4475-AD7A-C1999C6E4B0C}">
      <dgm:prSet/>
      <dgm:spPr/>
      <dgm:t>
        <a:bodyPr/>
        <a:lstStyle/>
        <a:p>
          <a:endParaRPr lang="en-US"/>
        </a:p>
      </dgm:t>
    </dgm:pt>
    <dgm:pt modelId="{9B660A16-F4F0-4E18-A616-CC2A1361F18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15ECA0-E3DF-4387-B5B3-976EF84410C7}" type="parTrans" cxnId="{7C0024F8-2182-4129-BC8A-444F45A53F71}">
      <dgm:prSet/>
      <dgm:spPr/>
      <dgm:t>
        <a:bodyPr/>
        <a:lstStyle/>
        <a:p>
          <a:endParaRPr lang="en-US"/>
        </a:p>
      </dgm:t>
    </dgm:pt>
    <dgm:pt modelId="{1E62BAE6-A804-49B7-B73D-54EA89F43A44}" type="sibTrans" cxnId="{7C0024F8-2182-4129-BC8A-444F45A53F71}">
      <dgm:prSet/>
      <dgm:spPr/>
      <dgm:t>
        <a:bodyPr/>
        <a:lstStyle/>
        <a:p>
          <a:endParaRPr lang="en-US"/>
        </a:p>
      </dgm:t>
    </dgm:pt>
    <dgm:pt modelId="{553DDE6F-C219-4F10-B038-61DB106C1DA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81AC0B-794F-4A2D-A08D-99359D30D7A9}" type="parTrans" cxnId="{B3A85E81-8C2A-4028-A5E5-CB6B906A23D9}">
      <dgm:prSet/>
      <dgm:spPr/>
      <dgm:t>
        <a:bodyPr/>
        <a:lstStyle/>
        <a:p>
          <a:endParaRPr lang="en-US"/>
        </a:p>
      </dgm:t>
    </dgm:pt>
    <dgm:pt modelId="{06CDA3C0-43F7-4FF9-836C-2ADFE08E0D52}" type="sibTrans" cxnId="{B3A85E81-8C2A-4028-A5E5-CB6B906A23D9}">
      <dgm:prSet/>
      <dgm:spPr/>
      <dgm:t>
        <a:bodyPr/>
        <a:lstStyle/>
        <a:p>
          <a:endParaRPr lang="en-US"/>
        </a:p>
      </dgm:t>
    </dgm:pt>
    <dgm:pt modelId="{45E4193B-57E2-4070-9639-619E55D1E95B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5DC481-538F-4BEB-8C78-96EAE70ED527}" type="parTrans" cxnId="{72110889-968B-404F-A195-9640D554B28C}">
      <dgm:prSet/>
      <dgm:spPr/>
      <dgm:t>
        <a:bodyPr/>
        <a:lstStyle/>
        <a:p>
          <a:endParaRPr lang="en-US"/>
        </a:p>
      </dgm:t>
    </dgm:pt>
    <dgm:pt modelId="{C3298B92-BB56-49ED-92C4-D9EA5E62D57E}" type="sibTrans" cxnId="{72110889-968B-404F-A195-9640D554B28C}">
      <dgm:prSet/>
      <dgm:spPr/>
      <dgm:t>
        <a:bodyPr/>
        <a:lstStyle/>
        <a:p>
          <a:endParaRPr lang="en-US"/>
        </a:p>
      </dgm:t>
    </dgm:pt>
    <dgm:pt modelId="{E4E7AEE2-82F6-4FAC-A618-9B783F2DB7F2}" type="pres">
      <dgm:prSet presAssocID="{CE23C130-04A8-4F10-A484-2919C35E112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724050-216D-42F5-8F64-228F6AC6912A}" type="pres">
      <dgm:prSet presAssocID="{7288667E-8F09-43A3-9430-6A23F2CC52B9}" presName="singleCycle" presStyleCnt="0"/>
      <dgm:spPr/>
    </dgm:pt>
    <dgm:pt modelId="{C6F8A17A-A821-42CE-98A1-60B1AB0D166C}" type="pres">
      <dgm:prSet presAssocID="{7288667E-8F09-43A3-9430-6A23F2CC52B9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145F738-A42D-49E0-BE3C-EC8810635B22}" type="pres">
      <dgm:prSet presAssocID="{87AC549E-4194-4F58-B085-A8EE68A9CD3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86A16DBA-25E6-4ED7-81BD-2564688B74F5}" type="pres">
      <dgm:prSet presAssocID="{2A65324E-BBF7-4224-A648-6D99B990F46B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E0ED6-10D3-4ABE-8973-24D354C850E2}" type="pres">
      <dgm:prSet presAssocID="{ED50DE3F-8C5A-46AB-92A5-E0CE94D3A24E}" presName="Name56" presStyleLbl="parChTrans1D2" presStyleIdx="1" presStyleCnt="7"/>
      <dgm:spPr/>
      <dgm:t>
        <a:bodyPr/>
        <a:lstStyle/>
        <a:p>
          <a:endParaRPr lang="en-US"/>
        </a:p>
      </dgm:t>
    </dgm:pt>
    <dgm:pt modelId="{6AC8DE09-AD73-4A82-AD51-E21BB3B79C38}" type="pres">
      <dgm:prSet presAssocID="{565F2644-825F-45B8-B9DE-117C9D903730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C4AB5-BCFD-4D63-90FA-5D345DE73A2D}" type="pres">
      <dgm:prSet presAssocID="{025DC481-538F-4BEB-8C78-96EAE70ED527}" presName="Name56" presStyleLbl="parChTrans1D2" presStyleIdx="2" presStyleCnt="7"/>
      <dgm:spPr/>
      <dgm:t>
        <a:bodyPr/>
        <a:lstStyle/>
        <a:p>
          <a:endParaRPr lang="en-US"/>
        </a:p>
      </dgm:t>
    </dgm:pt>
    <dgm:pt modelId="{97B0D5C3-695A-40CA-AF7C-F8C23A505962}" type="pres">
      <dgm:prSet presAssocID="{45E4193B-57E2-4070-9639-619E55D1E95B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31445-A418-4C86-9C5A-C9B262F514FC}" type="pres">
      <dgm:prSet presAssocID="{C481AC0B-794F-4A2D-A08D-99359D30D7A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5626219-0287-40CE-8A3E-D83C54EA8E6D}" type="pres">
      <dgm:prSet presAssocID="{553DDE6F-C219-4F10-B038-61DB106C1DA1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A23D8-FC53-474A-BAF5-CF7DB3AEEEFD}" type="pres">
      <dgm:prSet presAssocID="{9738AD4E-516D-479F-9878-5B57C5F6173A}" presName="Name56" presStyleLbl="parChTrans1D2" presStyleIdx="4" presStyleCnt="7"/>
      <dgm:spPr/>
      <dgm:t>
        <a:bodyPr/>
        <a:lstStyle/>
        <a:p>
          <a:endParaRPr lang="en-US"/>
        </a:p>
      </dgm:t>
    </dgm:pt>
    <dgm:pt modelId="{5A3C0B59-EB5C-4DC8-AF53-A287C65E8817}" type="pres">
      <dgm:prSet presAssocID="{DC1E3E97-D85B-4895-9222-0338D3C97B3C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EA7CB-05B5-4317-97BD-492C9BBF2681}" type="pres">
      <dgm:prSet presAssocID="{5E912753-3CFB-430E-B6D0-659CC774DC8D}" presName="Name56" presStyleLbl="parChTrans1D2" presStyleIdx="5" presStyleCnt="7"/>
      <dgm:spPr/>
      <dgm:t>
        <a:bodyPr/>
        <a:lstStyle/>
        <a:p>
          <a:endParaRPr lang="en-US"/>
        </a:p>
      </dgm:t>
    </dgm:pt>
    <dgm:pt modelId="{26AFFA13-589E-4DC2-8215-F7D5D5C6FA01}" type="pres">
      <dgm:prSet presAssocID="{AA429D29-0420-4030-AF94-A8D7CDA33F49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5251F-B3A0-4E3E-9D23-234034B41A17}" type="pres">
      <dgm:prSet presAssocID="{9715ECA0-E3DF-4387-B5B3-976EF84410C7}" presName="Name56" presStyleLbl="parChTrans1D2" presStyleIdx="6" presStyleCnt="7"/>
      <dgm:spPr/>
      <dgm:t>
        <a:bodyPr/>
        <a:lstStyle/>
        <a:p>
          <a:endParaRPr lang="en-US"/>
        </a:p>
      </dgm:t>
    </dgm:pt>
    <dgm:pt modelId="{27EA32C4-E046-4CAB-A0A8-F52D75E3F198}" type="pres">
      <dgm:prSet presAssocID="{9B660A16-F4F0-4E18-A616-CC2A1361F18B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440A3-BF78-4375-9041-B5A0F98824CA}" type="presOf" srcId="{45E4193B-57E2-4070-9639-619E55D1E95B}" destId="{97B0D5C3-695A-40CA-AF7C-F8C23A505962}" srcOrd="0" destOrd="0" presId="urn:microsoft.com/office/officeart/2008/layout/RadialCluster"/>
    <dgm:cxn modelId="{20456C18-1B9B-4BCC-8378-E3271349AF22}" type="presOf" srcId="{7288667E-8F09-43A3-9430-6A23F2CC52B9}" destId="{C6F8A17A-A821-42CE-98A1-60B1AB0D166C}" srcOrd="0" destOrd="0" presId="urn:microsoft.com/office/officeart/2008/layout/RadialCluster"/>
    <dgm:cxn modelId="{7C0024F8-2182-4129-BC8A-444F45A53F71}" srcId="{7288667E-8F09-43A3-9430-6A23F2CC52B9}" destId="{9B660A16-F4F0-4E18-A616-CC2A1361F18B}" srcOrd="6" destOrd="0" parTransId="{9715ECA0-E3DF-4387-B5B3-976EF84410C7}" sibTransId="{1E62BAE6-A804-49B7-B73D-54EA89F43A44}"/>
    <dgm:cxn modelId="{BE72D853-D396-45CA-8A0B-5BDE87D4FB2B}" type="presOf" srcId="{565F2644-825F-45B8-B9DE-117C9D903730}" destId="{6AC8DE09-AD73-4A82-AD51-E21BB3B79C38}" srcOrd="0" destOrd="0" presId="urn:microsoft.com/office/officeart/2008/layout/RadialCluster"/>
    <dgm:cxn modelId="{01B3BBE8-5FF5-4A2A-80DF-37F37E471EFA}" type="presOf" srcId="{87AC549E-4194-4F58-B085-A8EE68A9CD38}" destId="{5145F738-A42D-49E0-BE3C-EC8810635B22}" srcOrd="0" destOrd="0" presId="urn:microsoft.com/office/officeart/2008/layout/RadialCluster"/>
    <dgm:cxn modelId="{72110889-968B-404F-A195-9640D554B28C}" srcId="{7288667E-8F09-43A3-9430-6A23F2CC52B9}" destId="{45E4193B-57E2-4070-9639-619E55D1E95B}" srcOrd="2" destOrd="0" parTransId="{025DC481-538F-4BEB-8C78-96EAE70ED527}" sibTransId="{C3298B92-BB56-49ED-92C4-D9EA5E62D57E}"/>
    <dgm:cxn modelId="{6064E99B-44F3-479D-9AF8-0C54D4306C51}" type="presOf" srcId="{C481AC0B-794F-4A2D-A08D-99359D30D7A9}" destId="{D9F31445-A418-4C86-9C5A-C9B262F514FC}" srcOrd="0" destOrd="0" presId="urn:microsoft.com/office/officeart/2008/layout/RadialCluster"/>
    <dgm:cxn modelId="{6FB78D93-810B-49B0-A47F-C3249D9397F9}" srcId="{7288667E-8F09-43A3-9430-6A23F2CC52B9}" destId="{2A65324E-BBF7-4224-A648-6D99B990F46B}" srcOrd="0" destOrd="0" parTransId="{87AC549E-4194-4F58-B085-A8EE68A9CD38}" sibTransId="{292D4954-35F8-49A1-AA6D-0F22053FEDE8}"/>
    <dgm:cxn modelId="{C4976692-36CB-4D1B-A008-DE30286E2578}" type="presOf" srcId="{553DDE6F-C219-4F10-B038-61DB106C1DA1}" destId="{A5626219-0287-40CE-8A3E-D83C54EA8E6D}" srcOrd="0" destOrd="0" presId="urn:microsoft.com/office/officeart/2008/layout/RadialCluster"/>
    <dgm:cxn modelId="{84B23448-792C-4842-BCEE-D8CFD8F11D53}" type="presOf" srcId="{2A65324E-BBF7-4224-A648-6D99B990F46B}" destId="{86A16DBA-25E6-4ED7-81BD-2564688B74F5}" srcOrd="0" destOrd="0" presId="urn:microsoft.com/office/officeart/2008/layout/RadialCluster"/>
    <dgm:cxn modelId="{08FA658B-AC63-42BE-800B-010E8D209B37}" type="presOf" srcId="{9B660A16-F4F0-4E18-A616-CC2A1361F18B}" destId="{27EA32C4-E046-4CAB-A0A8-F52D75E3F198}" srcOrd="0" destOrd="0" presId="urn:microsoft.com/office/officeart/2008/layout/RadialCluster"/>
    <dgm:cxn modelId="{EB56C4B3-53A9-4197-BF06-1D3AB38E85BF}" srcId="{7288667E-8F09-43A3-9430-6A23F2CC52B9}" destId="{DC1E3E97-D85B-4895-9222-0338D3C97B3C}" srcOrd="4" destOrd="0" parTransId="{9738AD4E-516D-479F-9878-5B57C5F6173A}" sibTransId="{46CDCD6E-E165-4F52-81FE-04322755AD00}"/>
    <dgm:cxn modelId="{A2A336FD-76A8-4809-87B5-226265F7FE9F}" type="presOf" srcId="{ED50DE3F-8C5A-46AB-92A5-E0CE94D3A24E}" destId="{41DE0ED6-10D3-4ABE-8973-24D354C850E2}" srcOrd="0" destOrd="0" presId="urn:microsoft.com/office/officeart/2008/layout/RadialCluster"/>
    <dgm:cxn modelId="{AC3936A0-734D-4558-8164-22915513DA5D}" type="presOf" srcId="{9738AD4E-516D-479F-9878-5B57C5F6173A}" destId="{736A23D8-FC53-474A-BAF5-CF7DB3AEEEFD}" srcOrd="0" destOrd="0" presId="urn:microsoft.com/office/officeart/2008/layout/RadialCluster"/>
    <dgm:cxn modelId="{3DDF0512-9A42-42C8-A083-03B65C847239}" type="presOf" srcId="{025DC481-538F-4BEB-8C78-96EAE70ED527}" destId="{60EC4AB5-BCFD-4D63-90FA-5D345DE73A2D}" srcOrd="0" destOrd="0" presId="urn:microsoft.com/office/officeart/2008/layout/RadialCluster"/>
    <dgm:cxn modelId="{28780B15-E523-4E31-BEBC-DA914F9C635D}" type="presOf" srcId="{9715ECA0-E3DF-4387-B5B3-976EF84410C7}" destId="{78E5251F-B3A0-4E3E-9D23-234034B41A17}" srcOrd="0" destOrd="0" presId="urn:microsoft.com/office/officeart/2008/layout/RadialCluster"/>
    <dgm:cxn modelId="{AE56FBA2-4653-4582-AB8F-55671D6D4188}" type="presOf" srcId="{CE23C130-04A8-4F10-A484-2919C35E112D}" destId="{E4E7AEE2-82F6-4FAC-A618-9B783F2DB7F2}" srcOrd="0" destOrd="0" presId="urn:microsoft.com/office/officeart/2008/layout/RadialCluster"/>
    <dgm:cxn modelId="{786D5BB3-945E-4F94-BCFD-312A81DBED67}" type="presOf" srcId="{DC1E3E97-D85B-4895-9222-0338D3C97B3C}" destId="{5A3C0B59-EB5C-4DC8-AF53-A287C65E8817}" srcOrd="0" destOrd="0" presId="urn:microsoft.com/office/officeart/2008/layout/RadialCluster"/>
    <dgm:cxn modelId="{581309FA-C7B5-4CDC-AD81-A3C9E494A0C9}" type="presOf" srcId="{AA429D29-0420-4030-AF94-A8D7CDA33F49}" destId="{26AFFA13-589E-4DC2-8215-F7D5D5C6FA01}" srcOrd="0" destOrd="0" presId="urn:microsoft.com/office/officeart/2008/layout/RadialCluster"/>
    <dgm:cxn modelId="{E050616D-7CE8-4438-9EA2-ADAA03301C29}" srcId="{CE23C130-04A8-4F10-A484-2919C35E112D}" destId="{7288667E-8F09-43A3-9430-6A23F2CC52B9}" srcOrd="0" destOrd="0" parTransId="{1DC840B0-315E-409B-B4DE-498B2C29AF13}" sibTransId="{65FC735F-3687-4854-A817-D13A661138B0}"/>
    <dgm:cxn modelId="{02BB54F6-AAB1-4FF8-A88F-0585149DBBE5}" srcId="{7288667E-8F09-43A3-9430-6A23F2CC52B9}" destId="{AA429D29-0420-4030-AF94-A8D7CDA33F49}" srcOrd="5" destOrd="0" parTransId="{5E912753-3CFB-430E-B6D0-659CC774DC8D}" sibTransId="{3E6342E6-EEFC-4186-8243-1FAFC25B252D}"/>
    <dgm:cxn modelId="{1F469C66-2E92-4475-AD7A-C1999C6E4B0C}" srcId="{7288667E-8F09-43A3-9430-6A23F2CC52B9}" destId="{565F2644-825F-45B8-B9DE-117C9D903730}" srcOrd="1" destOrd="0" parTransId="{ED50DE3F-8C5A-46AB-92A5-E0CE94D3A24E}" sibTransId="{2E2C910E-DC55-47E3-B132-F04BF71D8534}"/>
    <dgm:cxn modelId="{4859E778-B278-477F-BA3A-59E08CBFAD60}" type="presOf" srcId="{5E912753-3CFB-430E-B6D0-659CC774DC8D}" destId="{849EA7CB-05B5-4317-97BD-492C9BBF2681}" srcOrd="0" destOrd="0" presId="urn:microsoft.com/office/officeart/2008/layout/RadialCluster"/>
    <dgm:cxn modelId="{B3A85E81-8C2A-4028-A5E5-CB6B906A23D9}" srcId="{7288667E-8F09-43A3-9430-6A23F2CC52B9}" destId="{553DDE6F-C219-4F10-B038-61DB106C1DA1}" srcOrd="3" destOrd="0" parTransId="{C481AC0B-794F-4A2D-A08D-99359D30D7A9}" sibTransId="{06CDA3C0-43F7-4FF9-836C-2ADFE08E0D52}"/>
    <dgm:cxn modelId="{49D8E099-FC98-432B-88DA-60008E237418}" type="presParOf" srcId="{E4E7AEE2-82F6-4FAC-A618-9B783F2DB7F2}" destId="{62724050-216D-42F5-8F64-228F6AC6912A}" srcOrd="0" destOrd="0" presId="urn:microsoft.com/office/officeart/2008/layout/RadialCluster"/>
    <dgm:cxn modelId="{BE1603EE-4FE9-4393-9B96-61F1D8548B7C}" type="presParOf" srcId="{62724050-216D-42F5-8F64-228F6AC6912A}" destId="{C6F8A17A-A821-42CE-98A1-60B1AB0D166C}" srcOrd="0" destOrd="0" presId="urn:microsoft.com/office/officeart/2008/layout/RadialCluster"/>
    <dgm:cxn modelId="{C4955D9C-516B-4A36-947A-8461374457A0}" type="presParOf" srcId="{62724050-216D-42F5-8F64-228F6AC6912A}" destId="{5145F738-A42D-49E0-BE3C-EC8810635B22}" srcOrd="1" destOrd="0" presId="urn:microsoft.com/office/officeart/2008/layout/RadialCluster"/>
    <dgm:cxn modelId="{EB9CB689-7D74-4E40-8DB3-72B349ECA3B9}" type="presParOf" srcId="{62724050-216D-42F5-8F64-228F6AC6912A}" destId="{86A16DBA-25E6-4ED7-81BD-2564688B74F5}" srcOrd="2" destOrd="0" presId="urn:microsoft.com/office/officeart/2008/layout/RadialCluster"/>
    <dgm:cxn modelId="{D9A17CF4-88A3-4A1B-99A6-2B9F1CD0765C}" type="presParOf" srcId="{62724050-216D-42F5-8F64-228F6AC6912A}" destId="{41DE0ED6-10D3-4ABE-8973-24D354C850E2}" srcOrd="3" destOrd="0" presId="urn:microsoft.com/office/officeart/2008/layout/RadialCluster"/>
    <dgm:cxn modelId="{C1A5D9D6-C050-429A-AA24-876531D3093F}" type="presParOf" srcId="{62724050-216D-42F5-8F64-228F6AC6912A}" destId="{6AC8DE09-AD73-4A82-AD51-E21BB3B79C38}" srcOrd="4" destOrd="0" presId="urn:microsoft.com/office/officeart/2008/layout/RadialCluster"/>
    <dgm:cxn modelId="{95905C00-231E-4C4F-ABC1-2643C791A0F7}" type="presParOf" srcId="{62724050-216D-42F5-8F64-228F6AC6912A}" destId="{60EC4AB5-BCFD-4D63-90FA-5D345DE73A2D}" srcOrd="5" destOrd="0" presId="urn:microsoft.com/office/officeart/2008/layout/RadialCluster"/>
    <dgm:cxn modelId="{8BF57CCD-8023-4BB8-A217-6AA05D23A597}" type="presParOf" srcId="{62724050-216D-42F5-8F64-228F6AC6912A}" destId="{97B0D5C3-695A-40CA-AF7C-F8C23A505962}" srcOrd="6" destOrd="0" presId="urn:microsoft.com/office/officeart/2008/layout/RadialCluster"/>
    <dgm:cxn modelId="{C018C987-6B7E-4D2D-AA7A-392EB7347DCE}" type="presParOf" srcId="{62724050-216D-42F5-8F64-228F6AC6912A}" destId="{D9F31445-A418-4C86-9C5A-C9B262F514FC}" srcOrd="7" destOrd="0" presId="urn:microsoft.com/office/officeart/2008/layout/RadialCluster"/>
    <dgm:cxn modelId="{0C15D3B6-9AF4-40B7-BEA0-21E5DC01A489}" type="presParOf" srcId="{62724050-216D-42F5-8F64-228F6AC6912A}" destId="{A5626219-0287-40CE-8A3E-D83C54EA8E6D}" srcOrd="8" destOrd="0" presId="urn:microsoft.com/office/officeart/2008/layout/RadialCluster"/>
    <dgm:cxn modelId="{8D77E1B5-1150-470C-9ED4-39483FECFBC4}" type="presParOf" srcId="{62724050-216D-42F5-8F64-228F6AC6912A}" destId="{736A23D8-FC53-474A-BAF5-CF7DB3AEEEFD}" srcOrd="9" destOrd="0" presId="urn:microsoft.com/office/officeart/2008/layout/RadialCluster"/>
    <dgm:cxn modelId="{7439F805-97A0-4599-8654-9C0E1551A9D5}" type="presParOf" srcId="{62724050-216D-42F5-8F64-228F6AC6912A}" destId="{5A3C0B59-EB5C-4DC8-AF53-A287C65E8817}" srcOrd="10" destOrd="0" presId="urn:microsoft.com/office/officeart/2008/layout/RadialCluster"/>
    <dgm:cxn modelId="{BE1AC732-769A-4324-B832-AB858B19AB5E}" type="presParOf" srcId="{62724050-216D-42F5-8F64-228F6AC6912A}" destId="{849EA7CB-05B5-4317-97BD-492C9BBF2681}" srcOrd="11" destOrd="0" presId="urn:microsoft.com/office/officeart/2008/layout/RadialCluster"/>
    <dgm:cxn modelId="{C9D44C80-B6C7-4D3E-BEB2-A9C548355A56}" type="presParOf" srcId="{62724050-216D-42F5-8F64-228F6AC6912A}" destId="{26AFFA13-589E-4DC2-8215-F7D5D5C6FA01}" srcOrd="12" destOrd="0" presId="urn:microsoft.com/office/officeart/2008/layout/RadialCluster"/>
    <dgm:cxn modelId="{23D3ADC8-603E-4751-850F-75F0B28AE9C0}" type="presParOf" srcId="{62724050-216D-42F5-8F64-228F6AC6912A}" destId="{78E5251F-B3A0-4E3E-9D23-234034B41A17}" srcOrd="13" destOrd="0" presId="urn:microsoft.com/office/officeart/2008/layout/RadialCluster"/>
    <dgm:cxn modelId="{D52D9901-9A5D-4957-9551-9679234ED883}" type="presParOf" srcId="{62724050-216D-42F5-8F64-228F6AC6912A}" destId="{27EA32C4-E046-4CAB-A0A8-F52D75E3F19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94E3-AD85-44EF-A770-F20EEE68EFF1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57DD-E86E-48B7-8196-09E61569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wlwBSublo" TargetMode="External"/><Relationship Id="rId2" Type="http://schemas.openxmlformats.org/officeDocument/2006/relationships/hyperlink" Target="http://www.youtube.com/watch?v=ehsiEaoHYG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 \Animated Flowers\Beautiful-Flower-Bouquet-Imag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038600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9075224"/>
              </p:ext>
            </p:extLst>
          </p:nvPr>
        </p:nvGraphicFramePr>
        <p:xfrm>
          <a:off x="609600" y="945296"/>
          <a:ext cx="7924800" cy="57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834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9603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04800" y="-68997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48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4582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প্র্রযুক্তির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3972342"/>
            <a:ext cx="86106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8591550" cy="21236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‍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1889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4650"/>
            <a:ext cx="84582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‍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04800" y="2287250"/>
            <a:ext cx="8458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04800" y="4004608"/>
            <a:ext cx="8458200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10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0950"/>
              </p:ext>
            </p:extLst>
          </p:nvPr>
        </p:nvGraphicFramePr>
        <p:xfrm>
          <a:off x="228600" y="2971800"/>
          <a:ext cx="8763000" cy="3429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62200"/>
                <a:gridCol w="6400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ঘটবে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বার্ডফ্লু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শৈত্য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প্রবাহ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ঘূর্ণিঝড়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খেলাধুলা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164" y="801469"/>
            <a:ext cx="8843292" cy="646331"/>
          </a:xfrm>
          <a:prstGeom prst="rect">
            <a:avLst/>
          </a:prstGeom>
          <a:solidFill>
            <a:srgbClr val="92D050"/>
          </a:solidFill>
          <a:ln w="9525" cmpd="thickThin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অংশগ্রহণ করে নির্ধারিত কাজ সম্পন্ন করো...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C:\Users\MRK\Desktop\gro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4" y="381000"/>
            <a:ext cx="1700868" cy="159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981200"/>
            <a:ext cx="8776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54882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6259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887" y="830759"/>
            <a:ext cx="7402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৬৮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34478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Picture\sun-book-logo-E393C7C6AC-seeklogo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52400"/>
            <a:ext cx="1665287" cy="15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529" y="537882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6" y="197695"/>
            <a:ext cx="1794275" cy="1375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29350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4800" y="2325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04800" y="41542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04800" y="47638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04800" y="5373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04800" y="35446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1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529" y="619771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224688"/>
            <a:ext cx="1576815" cy="157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04800" y="344787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সম্প্রতি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 \Animated Flowers\file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88392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6172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9525">
                <a:solidFill>
                  <a:schemeClr val="bg1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8839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</a:t>
            </a:r>
            <a:endParaRPr lang="bn-BD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9" y="1371602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2" y="1330247"/>
            <a:ext cx="2047009" cy="277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6" y="858983"/>
            <a:ext cx="883227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441" y="2297673"/>
            <a:ext cx="880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‍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7" y="748145"/>
            <a:ext cx="847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সুন্দর একটি ভিডিও দেখি...</a:t>
            </a:r>
            <a:endParaRPr lang="en-US" sz="3600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3352801" y="5598556"/>
            <a:ext cx="563879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>
                <a:solidFill>
                  <a:schemeClr val="bg1"/>
                </a:solidFill>
                <a:hlinkClick r:id="rId3"/>
              </a:rPr>
              <a:t>www.youtube.com/watch?v=e7wlwBSublo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" y="5257800"/>
            <a:ext cx="2999648" cy="1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40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I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1000"/>
            <a:ext cx="3630187" cy="27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BIR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81000"/>
            <a:ext cx="4855600" cy="27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447871"/>
            <a:ext cx="847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678269"/>
            <a:ext cx="847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800600"/>
            <a:ext cx="847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8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ndex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3" y="238125"/>
            <a:ext cx="363444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64" y="228600"/>
            <a:ext cx="4830536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646474"/>
            <a:ext cx="8478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প্র্র্রযুক্তি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505200"/>
            <a:ext cx="847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71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onten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9757"/>
            <a:ext cx="4114800" cy="61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533257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ডডডড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3491"/>
            <a:ext cx="5122235" cy="30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agesড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31" y="3441411"/>
            <a:ext cx="4817169" cy="32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0834" y="1752600"/>
            <a:ext cx="3869366" cy="1371600"/>
            <a:chOff x="5193632" y="2150104"/>
            <a:chExt cx="3869366" cy="1371600"/>
          </a:xfrm>
        </p:grpSpPr>
        <p:sp>
          <p:nvSpPr>
            <p:cNvPr id="4" name="Pentagon 3"/>
            <p:cNvSpPr/>
            <p:nvPr/>
          </p:nvSpPr>
          <p:spPr>
            <a:xfrm rot="10800000">
              <a:off x="5193632" y="2150104"/>
              <a:ext cx="3810000" cy="1371600"/>
            </a:xfrm>
            <a:prstGeom prst="homePlat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4846" y="2543515"/>
              <a:ext cx="36681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আবহাওয়ার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খবর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399" y="3441411"/>
            <a:ext cx="4038601" cy="3264189"/>
            <a:chOff x="76200" y="4114800"/>
            <a:chExt cx="4038601" cy="2590800"/>
          </a:xfrm>
        </p:grpSpPr>
        <p:sp>
          <p:nvSpPr>
            <p:cNvPr id="7" name="Folded Corner 6"/>
            <p:cNvSpPr/>
            <p:nvPr/>
          </p:nvSpPr>
          <p:spPr>
            <a:xfrm>
              <a:off x="76200" y="4114800"/>
              <a:ext cx="4038601" cy="259080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6200" y="4724400"/>
              <a:ext cx="403860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আবহাওয়ার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খবর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পেয়ে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‍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প্রস্তুতি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‍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‍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রক্ষা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Google Shape;351;p38"/>
          <p:cNvSpPr/>
          <p:nvPr/>
        </p:nvSpPr>
        <p:spPr>
          <a:xfrm>
            <a:off x="6503374" y="152400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3;p38"/>
          <p:cNvSpPr/>
          <p:nvPr/>
        </p:nvSpPr>
        <p:spPr>
          <a:xfrm>
            <a:off x="6948609" y="660661"/>
            <a:ext cx="1785580" cy="1091936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5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indexডড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0" y="164432"/>
            <a:ext cx="5912410" cy="3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8" name="Group 7"/>
          <p:cNvGrpSpPr/>
          <p:nvPr/>
        </p:nvGrpSpPr>
        <p:grpSpPr>
          <a:xfrm>
            <a:off x="5947496" y="1003812"/>
            <a:ext cx="3348904" cy="2028238"/>
            <a:chOff x="5947496" y="1003812"/>
            <a:chExt cx="3348904" cy="2028238"/>
          </a:xfrm>
        </p:grpSpPr>
        <p:sp>
          <p:nvSpPr>
            <p:cNvPr id="2" name="Rectangle 1"/>
            <p:cNvSpPr/>
            <p:nvPr/>
          </p:nvSpPr>
          <p:spPr>
            <a:xfrm>
              <a:off x="5947496" y="1371600"/>
              <a:ext cx="33489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খেলার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খবর</a:t>
              </a:r>
              <a:endParaRPr lang="en-US" sz="3600" dirty="0"/>
            </a:p>
          </p:txBody>
        </p:sp>
        <p:sp>
          <p:nvSpPr>
            <p:cNvPr id="6" name="Google Shape;314;p38"/>
            <p:cNvSpPr/>
            <p:nvPr/>
          </p:nvSpPr>
          <p:spPr>
            <a:xfrm>
              <a:off x="6295366" y="1003812"/>
              <a:ext cx="2649268" cy="2028238"/>
            </a:xfrm>
            <a:custGeom>
              <a:avLst/>
              <a:gdLst/>
              <a:ahLst/>
              <a:cxnLst/>
              <a:rect l="l" t="t" r="r" b="b"/>
              <a:pathLst>
                <a:path w="19297" h="18251" extrusionOk="0">
                  <a:moveTo>
                    <a:pt x="18396" y="828"/>
                  </a:moveTo>
                  <a:lnTo>
                    <a:pt x="18761" y="877"/>
                  </a:lnTo>
                  <a:lnTo>
                    <a:pt x="18737" y="1242"/>
                  </a:lnTo>
                  <a:lnTo>
                    <a:pt x="18615" y="1266"/>
                  </a:lnTo>
                  <a:lnTo>
                    <a:pt x="18493" y="1315"/>
                  </a:lnTo>
                  <a:lnTo>
                    <a:pt x="18274" y="1436"/>
                  </a:lnTo>
                  <a:lnTo>
                    <a:pt x="18007" y="1582"/>
                  </a:lnTo>
                  <a:lnTo>
                    <a:pt x="17739" y="1777"/>
                  </a:lnTo>
                  <a:lnTo>
                    <a:pt x="17642" y="1850"/>
                  </a:lnTo>
                  <a:lnTo>
                    <a:pt x="17618" y="1801"/>
                  </a:lnTo>
                  <a:lnTo>
                    <a:pt x="17545" y="1704"/>
                  </a:lnTo>
                  <a:lnTo>
                    <a:pt x="17496" y="1680"/>
                  </a:lnTo>
                  <a:lnTo>
                    <a:pt x="17423" y="1655"/>
                  </a:lnTo>
                  <a:lnTo>
                    <a:pt x="17131" y="1631"/>
                  </a:lnTo>
                  <a:lnTo>
                    <a:pt x="17301" y="1509"/>
                  </a:lnTo>
                  <a:lnTo>
                    <a:pt x="17472" y="1388"/>
                  </a:lnTo>
                  <a:lnTo>
                    <a:pt x="17837" y="1144"/>
                  </a:lnTo>
                  <a:lnTo>
                    <a:pt x="18104" y="974"/>
                  </a:lnTo>
                  <a:lnTo>
                    <a:pt x="18250" y="901"/>
                  </a:lnTo>
                  <a:lnTo>
                    <a:pt x="18396" y="828"/>
                  </a:lnTo>
                  <a:close/>
                  <a:moveTo>
                    <a:pt x="18712" y="1582"/>
                  </a:moveTo>
                  <a:lnTo>
                    <a:pt x="18688" y="2385"/>
                  </a:lnTo>
                  <a:lnTo>
                    <a:pt x="18688" y="3164"/>
                  </a:lnTo>
                  <a:lnTo>
                    <a:pt x="18469" y="3334"/>
                  </a:lnTo>
                  <a:lnTo>
                    <a:pt x="18250" y="3529"/>
                  </a:lnTo>
                  <a:lnTo>
                    <a:pt x="17982" y="3748"/>
                  </a:lnTo>
                  <a:lnTo>
                    <a:pt x="17861" y="3870"/>
                  </a:lnTo>
                  <a:lnTo>
                    <a:pt x="17764" y="4016"/>
                  </a:lnTo>
                  <a:lnTo>
                    <a:pt x="17739" y="3407"/>
                  </a:lnTo>
                  <a:lnTo>
                    <a:pt x="17739" y="3334"/>
                  </a:lnTo>
                  <a:lnTo>
                    <a:pt x="17958" y="3140"/>
                  </a:lnTo>
                  <a:lnTo>
                    <a:pt x="18177" y="2945"/>
                  </a:lnTo>
                  <a:lnTo>
                    <a:pt x="18493" y="2653"/>
                  </a:lnTo>
                  <a:lnTo>
                    <a:pt x="18615" y="2531"/>
                  </a:lnTo>
                  <a:lnTo>
                    <a:pt x="18664" y="2458"/>
                  </a:lnTo>
                  <a:lnTo>
                    <a:pt x="18688" y="2361"/>
                  </a:lnTo>
                  <a:lnTo>
                    <a:pt x="18664" y="2312"/>
                  </a:lnTo>
                  <a:lnTo>
                    <a:pt x="18615" y="2288"/>
                  </a:lnTo>
                  <a:lnTo>
                    <a:pt x="18518" y="2264"/>
                  </a:lnTo>
                  <a:lnTo>
                    <a:pt x="18445" y="2288"/>
                  </a:lnTo>
                  <a:lnTo>
                    <a:pt x="18347" y="2312"/>
                  </a:lnTo>
                  <a:lnTo>
                    <a:pt x="18274" y="2385"/>
                  </a:lnTo>
                  <a:lnTo>
                    <a:pt x="18128" y="2531"/>
                  </a:lnTo>
                  <a:lnTo>
                    <a:pt x="18007" y="2653"/>
                  </a:lnTo>
                  <a:lnTo>
                    <a:pt x="17739" y="2945"/>
                  </a:lnTo>
                  <a:lnTo>
                    <a:pt x="17739" y="2531"/>
                  </a:lnTo>
                  <a:lnTo>
                    <a:pt x="17691" y="2118"/>
                  </a:lnTo>
                  <a:lnTo>
                    <a:pt x="17788" y="2069"/>
                  </a:lnTo>
                  <a:lnTo>
                    <a:pt x="18055" y="1947"/>
                  </a:lnTo>
                  <a:lnTo>
                    <a:pt x="18323" y="1777"/>
                  </a:lnTo>
                  <a:lnTo>
                    <a:pt x="18518" y="1680"/>
                  </a:lnTo>
                  <a:lnTo>
                    <a:pt x="18712" y="1582"/>
                  </a:lnTo>
                  <a:close/>
                  <a:moveTo>
                    <a:pt x="18688" y="3529"/>
                  </a:moveTo>
                  <a:lnTo>
                    <a:pt x="18688" y="3894"/>
                  </a:lnTo>
                  <a:lnTo>
                    <a:pt x="18664" y="4843"/>
                  </a:lnTo>
                  <a:lnTo>
                    <a:pt x="18639" y="4843"/>
                  </a:lnTo>
                  <a:lnTo>
                    <a:pt x="18518" y="4916"/>
                  </a:lnTo>
                  <a:lnTo>
                    <a:pt x="18396" y="5038"/>
                  </a:lnTo>
                  <a:lnTo>
                    <a:pt x="18177" y="5305"/>
                  </a:lnTo>
                  <a:lnTo>
                    <a:pt x="17982" y="5451"/>
                  </a:lnTo>
                  <a:lnTo>
                    <a:pt x="17788" y="5597"/>
                  </a:lnTo>
                  <a:lnTo>
                    <a:pt x="17788" y="5013"/>
                  </a:lnTo>
                  <a:lnTo>
                    <a:pt x="18128" y="4819"/>
                  </a:lnTo>
                  <a:lnTo>
                    <a:pt x="18274" y="4746"/>
                  </a:lnTo>
                  <a:lnTo>
                    <a:pt x="18445" y="4673"/>
                  </a:lnTo>
                  <a:lnTo>
                    <a:pt x="18591" y="4575"/>
                  </a:lnTo>
                  <a:lnTo>
                    <a:pt x="18639" y="4527"/>
                  </a:lnTo>
                  <a:lnTo>
                    <a:pt x="18664" y="4454"/>
                  </a:lnTo>
                  <a:lnTo>
                    <a:pt x="18664" y="4429"/>
                  </a:lnTo>
                  <a:lnTo>
                    <a:pt x="18639" y="4381"/>
                  </a:lnTo>
                  <a:lnTo>
                    <a:pt x="18566" y="4332"/>
                  </a:lnTo>
                  <a:lnTo>
                    <a:pt x="18420" y="4332"/>
                  </a:lnTo>
                  <a:lnTo>
                    <a:pt x="18347" y="4356"/>
                  </a:lnTo>
                  <a:lnTo>
                    <a:pt x="18177" y="4429"/>
                  </a:lnTo>
                  <a:lnTo>
                    <a:pt x="18031" y="4502"/>
                  </a:lnTo>
                  <a:lnTo>
                    <a:pt x="17788" y="4673"/>
                  </a:lnTo>
                  <a:lnTo>
                    <a:pt x="17764" y="4137"/>
                  </a:lnTo>
                  <a:lnTo>
                    <a:pt x="17958" y="4040"/>
                  </a:lnTo>
                  <a:lnTo>
                    <a:pt x="18128" y="3943"/>
                  </a:lnTo>
                  <a:lnTo>
                    <a:pt x="18445" y="3699"/>
                  </a:lnTo>
                  <a:lnTo>
                    <a:pt x="18688" y="3529"/>
                  </a:lnTo>
                  <a:close/>
                  <a:moveTo>
                    <a:pt x="18664" y="5305"/>
                  </a:moveTo>
                  <a:lnTo>
                    <a:pt x="18639" y="6011"/>
                  </a:lnTo>
                  <a:lnTo>
                    <a:pt x="18396" y="6108"/>
                  </a:lnTo>
                  <a:lnTo>
                    <a:pt x="18177" y="6230"/>
                  </a:lnTo>
                  <a:lnTo>
                    <a:pt x="17982" y="6376"/>
                  </a:lnTo>
                  <a:lnTo>
                    <a:pt x="17764" y="6522"/>
                  </a:lnTo>
                  <a:lnTo>
                    <a:pt x="17764" y="6522"/>
                  </a:lnTo>
                  <a:lnTo>
                    <a:pt x="17788" y="5865"/>
                  </a:lnTo>
                  <a:lnTo>
                    <a:pt x="17934" y="5816"/>
                  </a:lnTo>
                  <a:lnTo>
                    <a:pt x="18080" y="5743"/>
                  </a:lnTo>
                  <a:lnTo>
                    <a:pt x="18201" y="5670"/>
                  </a:lnTo>
                  <a:lnTo>
                    <a:pt x="18323" y="5597"/>
                  </a:lnTo>
                  <a:lnTo>
                    <a:pt x="18493" y="5476"/>
                  </a:lnTo>
                  <a:lnTo>
                    <a:pt x="18664" y="5305"/>
                  </a:lnTo>
                  <a:close/>
                  <a:moveTo>
                    <a:pt x="18615" y="6425"/>
                  </a:moveTo>
                  <a:lnTo>
                    <a:pt x="18615" y="6473"/>
                  </a:lnTo>
                  <a:lnTo>
                    <a:pt x="18518" y="6498"/>
                  </a:lnTo>
                  <a:lnTo>
                    <a:pt x="18420" y="6546"/>
                  </a:lnTo>
                  <a:lnTo>
                    <a:pt x="18250" y="6668"/>
                  </a:lnTo>
                  <a:lnTo>
                    <a:pt x="18104" y="6765"/>
                  </a:lnTo>
                  <a:lnTo>
                    <a:pt x="17982" y="6887"/>
                  </a:lnTo>
                  <a:lnTo>
                    <a:pt x="17739" y="7155"/>
                  </a:lnTo>
                  <a:lnTo>
                    <a:pt x="17764" y="6717"/>
                  </a:lnTo>
                  <a:lnTo>
                    <a:pt x="17982" y="6668"/>
                  </a:lnTo>
                  <a:lnTo>
                    <a:pt x="18201" y="6595"/>
                  </a:lnTo>
                  <a:lnTo>
                    <a:pt x="18615" y="6425"/>
                  </a:lnTo>
                  <a:close/>
                  <a:moveTo>
                    <a:pt x="18615" y="6838"/>
                  </a:moveTo>
                  <a:lnTo>
                    <a:pt x="18591" y="7349"/>
                  </a:lnTo>
                  <a:lnTo>
                    <a:pt x="18591" y="7666"/>
                  </a:lnTo>
                  <a:lnTo>
                    <a:pt x="18420" y="7787"/>
                  </a:lnTo>
                  <a:lnTo>
                    <a:pt x="18250" y="7909"/>
                  </a:lnTo>
                  <a:lnTo>
                    <a:pt x="17958" y="8103"/>
                  </a:lnTo>
                  <a:lnTo>
                    <a:pt x="17666" y="8322"/>
                  </a:lnTo>
                  <a:lnTo>
                    <a:pt x="17715" y="7739"/>
                  </a:lnTo>
                  <a:lnTo>
                    <a:pt x="17739" y="7349"/>
                  </a:lnTo>
                  <a:lnTo>
                    <a:pt x="18080" y="7155"/>
                  </a:lnTo>
                  <a:lnTo>
                    <a:pt x="18420" y="6960"/>
                  </a:lnTo>
                  <a:lnTo>
                    <a:pt x="18615" y="6838"/>
                  </a:lnTo>
                  <a:close/>
                  <a:moveTo>
                    <a:pt x="18566" y="8103"/>
                  </a:moveTo>
                  <a:lnTo>
                    <a:pt x="18542" y="8420"/>
                  </a:lnTo>
                  <a:lnTo>
                    <a:pt x="18420" y="8493"/>
                  </a:lnTo>
                  <a:lnTo>
                    <a:pt x="18274" y="8566"/>
                  </a:lnTo>
                  <a:lnTo>
                    <a:pt x="18055" y="8785"/>
                  </a:lnTo>
                  <a:lnTo>
                    <a:pt x="17812" y="9004"/>
                  </a:lnTo>
                  <a:lnTo>
                    <a:pt x="17593" y="9247"/>
                  </a:lnTo>
                  <a:lnTo>
                    <a:pt x="17642" y="8566"/>
                  </a:lnTo>
                  <a:lnTo>
                    <a:pt x="18031" y="8395"/>
                  </a:lnTo>
                  <a:lnTo>
                    <a:pt x="18420" y="8201"/>
                  </a:lnTo>
                  <a:lnTo>
                    <a:pt x="18566" y="8103"/>
                  </a:lnTo>
                  <a:close/>
                  <a:moveTo>
                    <a:pt x="18542" y="8809"/>
                  </a:moveTo>
                  <a:lnTo>
                    <a:pt x="18542" y="9077"/>
                  </a:lnTo>
                  <a:lnTo>
                    <a:pt x="18299" y="9271"/>
                  </a:lnTo>
                  <a:lnTo>
                    <a:pt x="17934" y="9588"/>
                  </a:lnTo>
                  <a:lnTo>
                    <a:pt x="17593" y="9928"/>
                  </a:lnTo>
                  <a:lnTo>
                    <a:pt x="17569" y="9953"/>
                  </a:lnTo>
                  <a:lnTo>
                    <a:pt x="17569" y="9977"/>
                  </a:lnTo>
                  <a:lnTo>
                    <a:pt x="17593" y="10001"/>
                  </a:lnTo>
                  <a:lnTo>
                    <a:pt x="17642" y="10001"/>
                  </a:lnTo>
                  <a:lnTo>
                    <a:pt x="18080" y="9831"/>
                  </a:lnTo>
                  <a:lnTo>
                    <a:pt x="18274" y="9709"/>
                  </a:lnTo>
                  <a:lnTo>
                    <a:pt x="18493" y="9588"/>
                  </a:lnTo>
                  <a:lnTo>
                    <a:pt x="18518" y="9563"/>
                  </a:lnTo>
                  <a:lnTo>
                    <a:pt x="18518" y="9977"/>
                  </a:lnTo>
                  <a:lnTo>
                    <a:pt x="18396" y="10026"/>
                  </a:lnTo>
                  <a:lnTo>
                    <a:pt x="18274" y="10074"/>
                  </a:lnTo>
                  <a:lnTo>
                    <a:pt x="18080" y="10220"/>
                  </a:lnTo>
                  <a:lnTo>
                    <a:pt x="17788" y="10464"/>
                  </a:lnTo>
                  <a:lnTo>
                    <a:pt x="17520" y="10731"/>
                  </a:lnTo>
                  <a:lnTo>
                    <a:pt x="17520" y="10245"/>
                  </a:lnTo>
                  <a:lnTo>
                    <a:pt x="17569" y="9490"/>
                  </a:lnTo>
                  <a:lnTo>
                    <a:pt x="17837" y="9344"/>
                  </a:lnTo>
                  <a:lnTo>
                    <a:pt x="18104" y="9150"/>
                  </a:lnTo>
                  <a:lnTo>
                    <a:pt x="18274" y="8979"/>
                  </a:lnTo>
                  <a:lnTo>
                    <a:pt x="18469" y="8833"/>
                  </a:lnTo>
                  <a:lnTo>
                    <a:pt x="18542" y="8809"/>
                  </a:lnTo>
                  <a:close/>
                  <a:moveTo>
                    <a:pt x="18518" y="10342"/>
                  </a:moveTo>
                  <a:lnTo>
                    <a:pt x="18518" y="10975"/>
                  </a:lnTo>
                  <a:lnTo>
                    <a:pt x="18347" y="11096"/>
                  </a:lnTo>
                  <a:lnTo>
                    <a:pt x="18201" y="11194"/>
                  </a:lnTo>
                  <a:lnTo>
                    <a:pt x="17861" y="11486"/>
                  </a:lnTo>
                  <a:lnTo>
                    <a:pt x="17715" y="11632"/>
                  </a:lnTo>
                  <a:lnTo>
                    <a:pt x="17569" y="11802"/>
                  </a:lnTo>
                  <a:lnTo>
                    <a:pt x="17545" y="11559"/>
                  </a:lnTo>
                  <a:lnTo>
                    <a:pt x="17520" y="11048"/>
                  </a:lnTo>
                  <a:lnTo>
                    <a:pt x="17691" y="10975"/>
                  </a:lnTo>
                  <a:lnTo>
                    <a:pt x="17837" y="10877"/>
                  </a:lnTo>
                  <a:lnTo>
                    <a:pt x="18128" y="10634"/>
                  </a:lnTo>
                  <a:lnTo>
                    <a:pt x="18518" y="10342"/>
                  </a:lnTo>
                  <a:close/>
                  <a:moveTo>
                    <a:pt x="18518" y="11413"/>
                  </a:moveTo>
                  <a:lnTo>
                    <a:pt x="18542" y="11802"/>
                  </a:lnTo>
                  <a:lnTo>
                    <a:pt x="18347" y="11899"/>
                  </a:lnTo>
                  <a:lnTo>
                    <a:pt x="18177" y="12021"/>
                  </a:lnTo>
                  <a:lnTo>
                    <a:pt x="17837" y="12289"/>
                  </a:lnTo>
                  <a:lnTo>
                    <a:pt x="17764" y="12240"/>
                  </a:lnTo>
                  <a:lnTo>
                    <a:pt x="17642" y="12240"/>
                  </a:lnTo>
                  <a:lnTo>
                    <a:pt x="17593" y="12021"/>
                  </a:lnTo>
                  <a:lnTo>
                    <a:pt x="18299" y="11559"/>
                  </a:lnTo>
                  <a:lnTo>
                    <a:pt x="18518" y="11413"/>
                  </a:lnTo>
                  <a:close/>
                  <a:moveTo>
                    <a:pt x="2093" y="1899"/>
                  </a:moveTo>
                  <a:lnTo>
                    <a:pt x="2385" y="1972"/>
                  </a:lnTo>
                  <a:lnTo>
                    <a:pt x="2702" y="1996"/>
                  </a:lnTo>
                  <a:lnTo>
                    <a:pt x="3334" y="2045"/>
                  </a:lnTo>
                  <a:lnTo>
                    <a:pt x="4356" y="2093"/>
                  </a:lnTo>
                  <a:lnTo>
                    <a:pt x="5354" y="2118"/>
                  </a:lnTo>
                  <a:lnTo>
                    <a:pt x="6376" y="2118"/>
                  </a:lnTo>
                  <a:lnTo>
                    <a:pt x="7398" y="2093"/>
                  </a:lnTo>
                  <a:lnTo>
                    <a:pt x="9466" y="2020"/>
                  </a:lnTo>
                  <a:lnTo>
                    <a:pt x="11413" y="1972"/>
                  </a:lnTo>
                  <a:lnTo>
                    <a:pt x="13359" y="1947"/>
                  </a:lnTo>
                  <a:lnTo>
                    <a:pt x="14357" y="1947"/>
                  </a:lnTo>
                  <a:lnTo>
                    <a:pt x="15330" y="1996"/>
                  </a:lnTo>
                  <a:lnTo>
                    <a:pt x="16304" y="2045"/>
                  </a:lnTo>
                  <a:lnTo>
                    <a:pt x="17277" y="2142"/>
                  </a:lnTo>
                  <a:lnTo>
                    <a:pt x="17253" y="2483"/>
                  </a:lnTo>
                  <a:lnTo>
                    <a:pt x="17228" y="2823"/>
                  </a:lnTo>
                  <a:lnTo>
                    <a:pt x="17228" y="3529"/>
                  </a:lnTo>
                  <a:lnTo>
                    <a:pt x="17277" y="4210"/>
                  </a:lnTo>
                  <a:lnTo>
                    <a:pt x="17301" y="4892"/>
                  </a:lnTo>
                  <a:lnTo>
                    <a:pt x="17301" y="5646"/>
                  </a:lnTo>
                  <a:lnTo>
                    <a:pt x="17277" y="6376"/>
                  </a:lnTo>
                  <a:lnTo>
                    <a:pt x="17180" y="7885"/>
                  </a:lnTo>
                  <a:lnTo>
                    <a:pt x="17082" y="9125"/>
                  </a:lnTo>
                  <a:lnTo>
                    <a:pt x="17034" y="9758"/>
                  </a:lnTo>
                  <a:lnTo>
                    <a:pt x="17009" y="10391"/>
                  </a:lnTo>
                  <a:lnTo>
                    <a:pt x="16985" y="10829"/>
                  </a:lnTo>
                  <a:lnTo>
                    <a:pt x="16961" y="11291"/>
                  </a:lnTo>
                  <a:lnTo>
                    <a:pt x="16985" y="11778"/>
                  </a:lnTo>
                  <a:lnTo>
                    <a:pt x="17009" y="12021"/>
                  </a:lnTo>
                  <a:lnTo>
                    <a:pt x="17058" y="12240"/>
                  </a:lnTo>
                  <a:lnTo>
                    <a:pt x="9539" y="12240"/>
                  </a:lnTo>
                  <a:lnTo>
                    <a:pt x="8566" y="12264"/>
                  </a:lnTo>
                  <a:lnTo>
                    <a:pt x="7568" y="12289"/>
                  </a:lnTo>
                  <a:lnTo>
                    <a:pt x="5622" y="12386"/>
                  </a:lnTo>
                  <a:lnTo>
                    <a:pt x="5086" y="12410"/>
                  </a:lnTo>
                  <a:lnTo>
                    <a:pt x="4551" y="12410"/>
                  </a:lnTo>
                  <a:lnTo>
                    <a:pt x="4040" y="12362"/>
                  </a:lnTo>
                  <a:lnTo>
                    <a:pt x="3529" y="12313"/>
                  </a:lnTo>
                  <a:lnTo>
                    <a:pt x="2994" y="12216"/>
                  </a:lnTo>
                  <a:lnTo>
                    <a:pt x="2702" y="12191"/>
                  </a:lnTo>
                  <a:lnTo>
                    <a:pt x="2434" y="12216"/>
                  </a:lnTo>
                  <a:lnTo>
                    <a:pt x="2385" y="11997"/>
                  </a:lnTo>
                  <a:lnTo>
                    <a:pt x="2361" y="11753"/>
                  </a:lnTo>
                  <a:lnTo>
                    <a:pt x="2337" y="11267"/>
                  </a:lnTo>
                  <a:lnTo>
                    <a:pt x="2361" y="10318"/>
                  </a:lnTo>
                  <a:lnTo>
                    <a:pt x="2361" y="9661"/>
                  </a:lnTo>
                  <a:lnTo>
                    <a:pt x="2337" y="8979"/>
                  </a:lnTo>
                  <a:lnTo>
                    <a:pt x="2312" y="7666"/>
                  </a:lnTo>
                  <a:lnTo>
                    <a:pt x="2312" y="6887"/>
                  </a:lnTo>
                  <a:lnTo>
                    <a:pt x="2288" y="6084"/>
                  </a:lnTo>
                  <a:lnTo>
                    <a:pt x="2239" y="4527"/>
                  </a:lnTo>
                  <a:lnTo>
                    <a:pt x="2215" y="2896"/>
                  </a:lnTo>
                  <a:lnTo>
                    <a:pt x="2215" y="2385"/>
                  </a:lnTo>
                  <a:lnTo>
                    <a:pt x="2166" y="2118"/>
                  </a:lnTo>
                  <a:lnTo>
                    <a:pt x="2142" y="2020"/>
                  </a:lnTo>
                  <a:lnTo>
                    <a:pt x="2093" y="1899"/>
                  </a:lnTo>
                  <a:close/>
                  <a:moveTo>
                    <a:pt x="18566" y="12118"/>
                  </a:moveTo>
                  <a:lnTo>
                    <a:pt x="18591" y="12264"/>
                  </a:lnTo>
                  <a:lnTo>
                    <a:pt x="18420" y="12313"/>
                  </a:lnTo>
                  <a:lnTo>
                    <a:pt x="18274" y="12410"/>
                  </a:lnTo>
                  <a:lnTo>
                    <a:pt x="17958" y="12581"/>
                  </a:lnTo>
                  <a:lnTo>
                    <a:pt x="17885" y="12629"/>
                  </a:lnTo>
                  <a:lnTo>
                    <a:pt x="17909" y="12532"/>
                  </a:lnTo>
                  <a:lnTo>
                    <a:pt x="17909" y="12435"/>
                  </a:lnTo>
                  <a:lnTo>
                    <a:pt x="18250" y="12264"/>
                  </a:lnTo>
                  <a:lnTo>
                    <a:pt x="18566" y="12118"/>
                  </a:lnTo>
                  <a:close/>
                  <a:moveTo>
                    <a:pt x="8761" y="512"/>
                  </a:moveTo>
                  <a:lnTo>
                    <a:pt x="10318" y="585"/>
                  </a:lnTo>
                  <a:lnTo>
                    <a:pt x="13432" y="755"/>
                  </a:lnTo>
                  <a:lnTo>
                    <a:pt x="14138" y="779"/>
                  </a:lnTo>
                  <a:lnTo>
                    <a:pt x="14844" y="804"/>
                  </a:lnTo>
                  <a:lnTo>
                    <a:pt x="16279" y="779"/>
                  </a:lnTo>
                  <a:lnTo>
                    <a:pt x="17034" y="755"/>
                  </a:lnTo>
                  <a:lnTo>
                    <a:pt x="17034" y="755"/>
                  </a:lnTo>
                  <a:lnTo>
                    <a:pt x="16912" y="852"/>
                  </a:lnTo>
                  <a:lnTo>
                    <a:pt x="16790" y="950"/>
                  </a:lnTo>
                  <a:lnTo>
                    <a:pt x="16790" y="998"/>
                  </a:lnTo>
                  <a:lnTo>
                    <a:pt x="16790" y="1023"/>
                  </a:lnTo>
                  <a:lnTo>
                    <a:pt x="16815" y="1047"/>
                  </a:lnTo>
                  <a:lnTo>
                    <a:pt x="16863" y="1047"/>
                  </a:lnTo>
                  <a:lnTo>
                    <a:pt x="17131" y="901"/>
                  </a:lnTo>
                  <a:lnTo>
                    <a:pt x="17399" y="755"/>
                  </a:lnTo>
                  <a:lnTo>
                    <a:pt x="17837" y="779"/>
                  </a:lnTo>
                  <a:lnTo>
                    <a:pt x="17593" y="925"/>
                  </a:lnTo>
                  <a:lnTo>
                    <a:pt x="17399" y="1071"/>
                  </a:lnTo>
                  <a:lnTo>
                    <a:pt x="17228" y="1217"/>
                  </a:lnTo>
                  <a:lnTo>
                    <a:pt x="17082" y="1412"/>
                  </a:lnTo>
                  <a:lnTo>
                    <a:pt x="17034" y="1509"/>
                  </a:lnTo>
                  <a:lnTo>
                    <a:pt x="17009" y="1631"/>
                  </a:lnTo>
                  <a:lnTo>
                    <a:pt x="16060" y="1558"/>
                  </a:lnTo>
                  <a:lnTo>
                    <a:pt x="15111" y="1509"/>
                  </a:lnTo>
                  <a:lnTo>
                    <a:pt x="14162" y="1461"/>
                  </a:lnTo>
                  <a:lnTo>
                    <a:pt x="13238" y="1461"/>
                  </a:lnTo>
                  <a:lnTo>
                    <a:pt x="11340" y="1485"/>
                  </a:lnTo>
                  <a:lnTo>
                    <a:pt x="9466" y="1558"/>
                  </a:lnTo>
                  <a:lnTo>
                    <a:pt x="7495" y="1631"/>
                  </a:lnTo>
                  <a:lnTo>
                    <a:pt x="5549" y="1655"/>
                  </a:lnTo>
                  <a:lnTo>
                    <a:pt x="4527" y="1631"/>
                  </a:lnTo>
                  <a:lnTo>
                    <a:pt x="3505" y="1607"/>
                  </a:lnTo>
                  <a:lnTo>
                    <a:pt x="3140" y="1558"/>
                  </a:lnTo>
                  <a:lnTo>
                    <a:pt x="2726" y="1509"/>
                  </a:lnTo>
                  <a:lnTo>
                    <a:pt x="2312" y="1509"/>
                  </a:lnTo>
                  <a:lnTo>
                    <a:pt x="2118" y="1534"/>
                  </a:lnTo>
                  <a:lnTo>
                    <a:pt x="1948" y="1582"/>
                  </a:lnTo>
                  <a:lnTo>
                    <a:pt x="1899" y="1607"/>
                  </a:lnTo>
                  <a:lnTo>
                    <a:pt x="1850" y="1631"/>
                  </a:lnTo>
                  <a:lnTo>
                    <a:pt x="1850" y="1704"/>
                  </a:lnTo>
                  <a:lnTo>
                    <a:pt x="1850" y="1777"/>
                  </a:lnTo>
                  <a:lnTo>
                    <a:pt x="1899" y="1826"/>
                  </a:lnTo>
                  <a:lnTo>
                    <a:pt x="1850" y="1947"/>
                  </a:lnTo>
                  <a:lnTo>
                    <a:pt x="1802" y="2069"/>
                  </a:lnTo>
                  <a:lnTo>
                    <a:pt x="1777" y="2215"/>
                  </a:lnTo>
                  <a:lnTo>
                    <a:pt x="1753" y="2337"/>
                  </a:lnTo>
                  <a:lnTo>
                    <a:pt x="1753" y="2604"/>
                  </a:lnTo>
                  <a:lnTo>
                    <a:pt x="1753" y="2896"/>
                  </a:lnTo>
                  <a:lnTo>
                    <a:pt x="1753" y="4527"/>
                  </a:lnTo>
                  <a:lnTo>
                    <a:pt x="1802" y="6181"/>
                  </a:lnTo>
                  <a:lnTo>
                    <a:pt x="1826" y="7009"/>
                  </a:lnTo>
                  <a:lnTo>
                    <a:pt x="1826" y="7836"/>
                  </a:lnTo>
                  <a:lnTo>
                    <a:pt x="1875" y="9223"/>
                  </a:lnTo>
                  <a:lnTo>
                    <a:pt x="1875" y="9904"/>
                  </a:lnTo>
                  <a:lnTo>
                    <a:pt x="1875" y="10585"/>
                  </a:lnTo>
                  <a:lnTo>
                    <a:pt x="1850" y="11048"/>
                  </a:lnTo>
                  <a:lnTo>
                    <a:pt x="1826" y="11583"/>
                  </a:lnTo>
                  <a:lnTo>
                    <a:pt x="1826" y="11851"/>
                  </a:lnTo>
                  <a:lnTo>
                    <a:pt x="1875" y="12094"/>
                  </a:lnTo>
                  <a:lnTo>
                    <a:pt x="1948" y="12337"/>
                  </a:lnTo>
                  <a:lnTo>
                    <a:pt x="2045" y="12532"/>
                  </a:lnTo>
                  <a:lnTo>
                    <a:pt x="2118" y="12605"/>
                  </a:lnTo>
                  <a:lnTo>
                    <a:pt x="2215" y="12654"/>
                  </a:lnTo>
                  <a:lnTo>
                    <a:pt x="2312" y="12629"/>
                  </a:lnTo>
                  <a:lnTo>
                    <a:pt x="2385" y="12581"/>
                  </a:lnTo>
                  <a:lnTo>
                    <a:pt x="2677" y="12654"/>
                  </a:lnTo>
                  <a:lnTo>
                    <a:pt x="2969" y="12678"/>
                  </a:lnTo>
                  <a:lnTo>
                    <a:pt x="3553" y="12775"/>
                  </a:lnTo>
                  <a:lnTo>
                    <a:pt x="4040" y="12824"/>
                  </a:lnTo>
                  <a:lnTo>
                    <a:pt x="4502" y="12873"/>
                  </a:lnTo>
                  <a:lnTo>
                    <a:pt x="5427" y="12873"/>
                  </a:lnTo>
                  <a:lnTo>
                    <a:pt x="6449" y="12848"/>
                  </a:lnTo>
                  <a:lnTo>
                    <a:pt x="7495" y="12800"/>
                  </a:lnTo>
                  <a:lnTo>
                    <a:pt x="8517" y="12751"/>
                  </a:lnTo>
                  <a:lnTo>
                    <a:pt x="9539" y="12727"/>
                  </a:lnTo>
                  <a:lnTo>
                    <a:pt x="17277" y="12727"/>
                  </a:lnTo>
                  <a:lnTo>
                    <a:pt x="17350" y="12775"/>
                  </a:lnTo>
                  <a:lnTo>
                    <a:pt x="17496" y="12775"/>
                  </a:lnTo>
                  <a:lnTo>
                    <a:pt x="17569" y="12727"/>
                  </a:lnTo>
                  <a:lnTo>
                    <a:pt x="17715" y="12727"/>
                  </a:lnTo>
                  <a:lnTo>
                    <a:pt x="17569" y="12824"/>
                  </a:lnTo>
                  <a:lnTo>
                    <a:pt x="17423" y="12946"/>
                  </a:lnTo>
                  <a:lnTo>
                    <a:pt x="17301" y="13092"/>
                  </a:lnTo>
                  <a:lnTo>
                    <a:pt x="17180" y="13238"/>
                  </a:lnTo>
                  <a:lnTo>
                    <a:pt x="17180" y="13262"/>
                  </a:lnTo>
                  <a:lnTo>
                    <a:pt x="17180" y="13286"/>
                  </a:lnTo>
                  <a:lnTo>
                    <a:pt x="17204" y="13311"/>
                  </a:lnTo>
                  <a:lnTo>
                    <a:pt x="17253" y="13311"/>
                  </a:lnTo>
                  <a:lnTo>
                    <a:pt x="17472" y="13262"/>
                  </a:lnTo>
                  <a:lnTo>
                    <a:pt x="17666" y="13189"/>
                  </a:lnTo>
                  <a:lnTo>
                    <a:pt x="18055" y="12994"/>
                  </a:lnTo>
                  <a:lnTo>
                    <a:pt x="18347" y="12848"/>
                  </a:lnTo>
                  <a:lnTo>
                    <a:pt x="18615" y="12727"/>
                  </a:lnTo>
                  <a:lnTo>
                    <a:pt x="18664" y="12946"/>
                  </a:lnTo>
                  <a:lnTo>
                    <a:pt x="18396" y="13092"/>
                  </a:lnTo>
                  <a:lnTo>
                    <a:pt x="17982" y="13335"/>
                  </a:lnTo>
                  <a:lnTo>
                    <a:pt x="17593" y="13603"/>
                  </a:lnTo>
                  <a:lnTo>
                    <a:pt x="17545" y="13627"/>
                  </a:lnTo>
                  <a:lnTo>
                    <a:pt x="17545" y="13676"/>
                  </a:lnTo>
                  <a:lnTo>
                    <a:pt x="17569" y="13700"/>
                  </a:lnTo>
                  <a:lnTo>
                    <a:pt x="17618" y="13724"/>
                  </a:lnTo>
                  <a:lnTo>
                    <a:pt x="17861" y="13700"/>
                  </a:lnTo>
                  <a:lnTo>
                    <a:pt x="18080" y="13651"/>
                  </a:lnTo>
                  <a:lnTo>
                    <a:pt x="18274" y="13578"/>
                  </a:lnTo>
                  <a:lnTo>
                    <a:pt x="18493" y="13457"/>
                  </a:lnTo>
                  <a:lnTo>
                    <a:pt x="18712" y="13335"/>
                  </a:lnTo>
                  <a:lnTo>
                    <a:pt x="18785" y="13724"/>
                  </a:lnTo>
                  <a:lnTo>
                    <a:pt x="18250" y="13773"/>
                  </a:lnTo>
                  <a:lnTo>
                    <a:pt x="17739" y="13797"/>
                  </a:lnTo>
                  <a:lnTo>
                    <a:pt x="17204" y="13773"/>
                  </a:lnTo>
                  <a:lnTo>
                    <a:pt x="16669" y="13724"/>
                  </a:lnTo>
                  <a:lnTo>
                    <a:pt x="15622" y="13603"/>
                  </a:lnTo>
                  <a:lnTo>
                    <a:pt x="15087" y="13554"/>
                  </a:lnTo>
                  <a:lnTo>
                    <a:pt x="14576" y="13530"/>
                  </a:lnTo>
                  <a:lnTo>
                    <a:pt x="12118" y="13530"/>
                  </a:lnTo>
                  <a:lnTo>
                    <a:pt x="9661" y="13554"/>
                  </a:lnTo>
                  <a:lnTo>
                    <a:pt x="8469" y="13578"/>
                  </a:lnTo>
                  <a:lnTo>
                    <a:pt x="7301" y="13627"/>
                  </a:lnTo>
                  <a:lnTo>
                    <a:pt x="4916" y="13773"/>
                  </a:lnTo>
                  <a:lnTo>
                    <a:pt x="3772" y="13822"/>
                  </a:lnTo>
                  <a:lnTo>
                    <a:pt x="2629" y="13846"/>
                  </a:lnTo>
                  <a:lnTo>
                    <a:pt x="2020" y="13822"/>
                  </a:lnTo>
                  <a:lnTo>
                    <a:pt x="1412" y="13797"/>
                  </a:lnTo>
                  <a:lnTo>
                    <a:pt x="1145" y="13773"/>
                  </a:lnTo>
                  <a:lnTo>
                    <a:pt x="853" y="13749"/>
                  </a:lnTo>
                  <a:lnTo>
                    <a:pt x="853" y="13724"/>
                  </a:lnTo>
                  <a:lnTo>
                    <a:pt x="731" y="13408"/>
                  </a:lnTo>
                  <a:lnTo>
                    <a:pt x="658" y="13092"/>
                  </a:lnTo>
                  <a:lnTo>
                    <a:pt x="585" y="12775"/>
                  </a:lnTo>
                  <a:lnTo>
                    <a:pt x="561" y="12435"/>
                  </a:lnTo>
                  <a:lnTo>
                    <a:pt x="561" y="11753"/>
                  </a:lnTo>
                  <a:lnTo>
                    <a:pt x="561" y="11121"/>
                  </a:lnTo>
                  <a:lnTo>
                    <a:pt x="561" y="9320"/>
                  </a:lnTo>
                  <a:lnTo>
                    <a:pt x="561" y="8420"/>
                  </a:lnTo>
                  <a:lnTo>
                    <a:pt x="585" y="7495"/>
                  </a:lnTo>
                  <a:lnTo>
                    <a:pt x="658" y="5792"/>
                  </a:lnTo>
                  <a:lnTo>
                    <a:pt x="731" y="4064"/>
                  </a:lnTo>
                  <a:lnTo>
                    <a:pt x="755" y="3188"/>
                  </a:lnTo>
                  <a:lnTo>
                    <a:pt x="755" y="2337"/>
                  </a:lnTo>
                  <a:lnTo>
                    <a:pt x="731" y="1485"/>
                  </a:lnTo>
                  <a:lnTo>
                    <a:pt x="707" y="609"/>
                  </a:lnTo>
                  <a:lnTo>
                    <a:pt x="804" y="682"/>
                  </a:lnTo>
                  <a:lnTo>
                    <a:pt x="950" y="755"/>
                  </a:lnTo>
                  <a:lnTo>
                    <a:pt x="1072" y="804"/>
                  </a:lnTo>
                  <a:lnTo>
                    <a:pt x="1242" y="852"/>
                  </a:lnTo>
                  <a:lnTo>
                    <a:pt x="1583" y="901"/>
                  </a:lnTo>
                  <a:lnTo>
                    <a:pt x="1948" y="925"/>
                  </a:lnTo>
                  <a:lnTo>
                    <a:pt x="2312" y="901"/>
                  </a:lnTo>
                  <a:lnTo>
                    <a:pt x="2653" y="901"/>
                  </a:lnTo>
                  <a:lnTo>
                    <a:pt x="3164" y="852"/>
                  </a:lnTo>
                  <a:lnTo>
                    <a:pt x="4162" y="755"/>
                  </a:lnTo>
                  <a:lnTo>
                    <a:pt x="5184" y="633"/>
                  </a:lnTo>
                  <a:lnTo>
                    <a:pt x="6181" y="560"/>
                  </a:lnTo>
                  <a:lnTo>
                    <a:pt x="6692" y="512"/>
                  </a:lnTo>
                  <a:close/>
                  <a:moveTo>
                    <a:pt x="11096" y="14016"/>
                  </a:moveTo>
                  <a:lnTo>
                    <a:pt x="11096" y="14187"/>
                  </a:lnTo>
                  <a:lnTo>
                    <a:pt x="10926" y="14260"/>
                  </a:lnTo>
                  <a:lnTo>
                    <a:pt x="10780" y="14357"/>
                  </a:lnTo>
                  <a:lnTo>
                    <a:pt x="10488" y="14552"/>
                  </a:lnTo>
                  <a:lnTo>
                    <a:pt x="10293" y="14698"/>
                  </a:lnTo>
                  <a:lnTo>
                    <a:pt x="10123" y="14868"/>
                  </a:lnTo>
                  <a:lnTo>
                    <a:pt x="9953" y="15038"/>
                  </a:lnTo>
                  <a:lnTo>
                    <a:pt x="9807" y="15233"/>
                  </a:lnTo>
                  <a:lnTo>
                    <a:pt x="9807" y="15282"/>
                  </a:lnTo>
                  <a:lnTo>
                    <a:pt x="9831" y="15330"/>
                  </a:lnTo>
                  <a:lnTo>
                    <a:pt x="9856" y="15379"/>
                  </a:lnTo>
                  <a:lnTo>
                    <a:pt x="9929" y="15379"/>
                  </a:lnTo>
                  <a:lnTo>
                    <a:pt x="10099" y="15282"/>
                  </a:lnTo>
                  <a:lnTo>
                    <a:pt x="10245" y="15184"/>
                  </a:lnTo>
                  <a:lnTo>
                    <a:pt x="10537" y="14941"/>
                  </a:lnTo>
                  <a:lnTo>
                    <a:pt x="10804" y="14771"/>
                  </a:lnTo>
                  <a:lnTo>
                    <a:pt x="11072" y="14600"/>
                  </a:lnTo>
                  <a:lnTo>
                    <a:pt x="11072" y="14600"/>
                  </a:lnTo>
                  <a:lnTo>
                    <a:pt x="11048" y="15087"/>
                  </a:lnTo>
                  <a:lnTo>
                    <a:pt x="10926" y="15136"/>
                  </a:lnTo>
                  <a:lnTo>
                    <a:pt x="10804" y="15209"/>
                  </a:lnTo>
                  <a:lnTo>
                    <a:pt x="10585" y="15330"/>
                  </a:lnTo>
                  <a:lnTo>
                    <a:pt x="10439" y="15403"/>
                  </a:lnTo>
                  <a:lnTo>
                    <a:pt x="10269" y="15525"/>
                  </a:lnTo>
                  <a:lnTo>
                    <a:pt x="10123" y="15647"/>
                  </a:lnTo>
                  <a:lnTo>
                    <a:pt x="10074" y="15695"/>
                  </a:lnTo>
                  <a:lnTo>
                    <a:pt x="10050" y="15793"/>
                  </a:lnTo>
                  <a:lnTo>
                    <a:pt x="10050" y="15817"/>
                  </a:lnTo>
                  <a:lnTo>
                    <a:pt x="10074" y="15841"/>
                  </a:lnTo>
                  <a:lnTo>
                    <a:pt x="10245" y="15841"/>
                  </a:lnTo>
                  <a:lnTo>
                    <a:pt x="10391" y="15817"/>
                  </a:lnTo>
                  <a:lnTo>
                    <a:pt x="10683" y="15671"/>
                  </a:lnTo>
                  <a:lnTo>
                    <a:pt x="11023" y="15501"/>
                  </a:lnTo>
                  <a:lnTo>
                    <a:pt x="10999" y="15841"/>
                  </a:lnTo>
                  <a:lnTo>
                    <a:pt x="10756" y="15987"/>
                  </a:lnTo>
                  <a:lnTo>
                    <a:pt x="10610" y="16085"/>
                  </a:lnTo>
                  <a:lnTo>
                    <a:pt x="10464" y="16206"/>
                  </a:lnTo>
                  <a:lnTo>
                    <a:pt x="10342" y="16352"/>
                  </a:lnTo>
                  <a:lnTo>
                    <a:pt x="10196" y="16474"/>
                  </a:lnTo>
                  <a:lnTo>
                    <a:pt x="10172" y="16498"/>
                  </a:lnTo>
                  <a:lnTo>
                    <a:pt x="10172" y="16522"/>
                  </a:lnTo>
                  <a:lnTo>
                    <a:pt x="10196" y="16547"/>
                  </a:lnTo>
                  <a:lnTo>
                    <a:pt x="10245" y="16547"/>
                  </a:lnTo>
                  <a:lnTo>
                    <a:pt x="10537" y="16425"/>
                  </a:lnTo>
                  <a:lnTo>
                    <a:pt x="10804" y="16303"/>
                  </a:lnTo>
                  <a:lnTo>
                    <a:pt x="10975" y="16230"/>
                  </a:lnTo>
                  <a:lnTo>
                    <a:pt x="10975" y="16449"/>
                  </a:lnTo>
                  <a:lnTo>
                    <a:pt x="10902" y="16474"/>
                  </a:lnTo>
                  <a:lnTo>
                    <a:pt x="10756" y="16547"/>
                  </a:lnTo>
                  <a:lnTo>
                    <a:pt x="10634" y="16620"/>
                  </a:lnTo>
                  <a:lnTo>
                    <a:pt x="10415" y="16814"/>
                  </a:lnTo>
                  <a:lnTo>
                    <a:pt x="10391" y="16863"/>
                  </a:lnTo>
                  <a:lnTo>
                    <a:pt x="10391" y="16887"/>
                  </a:lnTo>
                  <a:lnTo>
                    <a:pt x="10391" y="16960"/>
                  </a:lnTo>
                  <a:lnTo>
                    <a:pt x="10464" y="16985"/>
                  </a:lnTo>
                  <a:lnTo>
                    <a:pt x="10537" y="16985"/>
                  </a:lnTo>
                  <a:lnTo>
                    <a:pt x="10780" y="16887"/>
                  </a:lnTo>
                  <a:lnTo>
                    <a:pt x="11023" y="16790"/>
                  </a:lnTo>
                  <a:lnTo>
                    <a:pt x="11048" y="16887"/>
                  </a:lnTo>
                  <a:lnTo>
                    <a:pt x="10926" y="16960"/>
                  </a:lnTo>
                  <a:lnTo>
                    <a:pt x="10829" y="17058"/>
                  </a:lnTo>
                  <a:lnTo>
                    <a:pt x="10585" y="17252"/>
                  </a:lnTo>
                  <a:lnTo>
                    <a:pt x="10561" y="17277"/>
                  </a:lnTo>
                  <a:lnTo>
                    <a:pt x="10561" y="17301"/>
                  </a:lnTo>
                  <a:lnTo>
                    <a:pt x="10585" y="17325"/>
                  </a:lnTo>
                  <a:lnTo>
                    <a:pt x="10610" y="17325"/>
                  </a:lnTo>
                  <a:lnTo>
                    <a:pt x="10780" y="17301"/>
                  </a:lnTo>
                  <a:lnTo>
                    <a:pt x="10950" y="17252"/>
                  </a:lnTo>
                  <a:lnTo>
                    <a:pt x="11096" y="17179"/>
                  </a:lnTo>
                  <a:lnTo>
                    <a:pt x="11242" y="17082"/>
                  </a:lnTo>
                  <a:lnTo>
                    <a:pt x="11388" y="17155"/>
                  </a:lnTo>
                  <a:lnTo>
                    <a:pt x="11534" y="17179"/>
                  </a:lnTo>
                  <a:lnTo>
                    <a:pt x="11705" y="17204"/>
                  </a:lnTo>
                  <a:lnTo>
                    <a:pt x="11875" y="17204"/>
                  </a:lnTo>
                  <a:lnTo>
                    <a:pt x="12216" y="17179"/>
                  </a:lnTo>
                  <a:lnTo>
                    <a:pt x="12508" y="17155"/>
                  </a:lnTo>
                  <a:lnTo>
                    <a:pt x="12897" y="17179"/>
                  </a:lnTo>
                  <a:lnTo>
                    <a:pt x="13067" y="17179"/>
                  </a:lnTo>
                  <a:lnTo>
                    <a:pt x="13262" y="17228"/>
                  </a:lnTo>
                  <a:lnTo>
                    <a:pt x="13432" y="17277"/>
                  </a:lnTo>
                  <a:lnTo>
                    <a:pt x="13554" y="17374"/>
                  </a:lnTo>
                  <a:lnTo>
                    <a:pt x="13676" y="17496"/>
                  </a:lnTo>
                  <a:lnTo>
                    <a:pt x="13773" y="17617"/>
                  </a:lnTo>
                  <a:lnTo>
                    <a:pt x="13530" y="17593"/>
                  </a:lnTo>
                  <a:lnTo>
                    <a:pt x="12556" y="17593"/>
                  </a:lnTo>
                  <a:lnTo>
                    <a:pt x="11826" y="17642"/>
                  </a:lnTo>
                  <a:lnTo>
                    <a:pt x="10366" y="17715"/>
                  </a:lnTo>
                  <a:lnTo>
                    <a:pt x="9637" y="17739"/>
                  </a:lnTo>
                  <a:lnTo>
                    <a:pt x="8907" y="17763"/>
                  </a:lnTo>
                  <a:lnTo>
                    <a:pt x="7763" y="17788"/>
                  </a:lnTo>
                  <a:lnTo>
                    <a:pt x="6644" y="17788"/>
                  </a:lnTo>
                  <a:lnTo>
                    <a:pt x="6181" y="17739"/>
                  </a:lnTo>
                  <a:lnTo>
                    <a:pt x="5816" y="17715"/>
                  </a:lnTo>
                  <a:lnTo>
                    <a:pt x="5500" y="17690"/>
                  </a:lnTo>
                  <a:lnTo>
                    <a:pt x="5597" y="17544"/>
                  </a:lnTo>
                  <a:lnTo>
                    <a:pt x="5743" y="17447"/>
                  </a:lnTo>
                  <a:lnTo>
                    <a:pt x="5865" y="17350"/>
                  </a:lnTo>
                  <a:lnTo>
                    <a:pt x="6035" y="17277"/>
                  </a:lnTo>
                  <a:lnTo>
                    <a:pt x="6206" y="17228"/>
                  </a:lnTo>
                  <a:lnTo>
                    <a:pt x="6376" y="17179"/>
                  </a:lnTo>
                  <a:lnTo>
                    <a:pt x="6765" y="17155"/>
                  </a:lnTo>
                  <a:lnTo>
                    <a:pt x="7057" y="17179"/>
                  </a:lnTo>
                  <a:lnTo>
                    <a:pt x="7374" y="17204"/>
                  </a:lnTo>
                  <a:lnTo>
                    <a:pt x="7544" y="17179"/>
                  </a:lnTo>
                  <a:lnTo>
                    <a:pt x="7690" y="17179"/>
                  </a:lnTo>
                  <a:lnTo>
                    <a:pt x="7836" y="17131"/>
                  </a:lnTo>
                  <a:lnTo>
                    <a:pt x="7958" y="17058"/>
                  </a:lnTo>
                  <a:lnTo>
                    <a:pt x="7982" y="17009"/>
                  </a:lnTo>
                  <a:lnTo>
                    <a:pt x="8055" y="17033"/>
                  </a:lnTo>
                  <a:lnTo>
                    <a:pt x="8128" y="17033"/>
                  </a:lnTo>
                  <a:lnTo>
                    <a:pt x="8177" y="17009"/>
                  </a:lnTo>
                  <a:lnTo>
                    <a:pt x="8225" y="16960"/>
                  </a:lnTo>
                  <a:lnTo>
                    <a:pt x="8274" y="16887"/>
                  </a:lnTo>
                  <a:lnTo>
                    <a:pt x="8298" y="16766"/>
                  </a:lnTo>
                  <a:lnTo>
                    <a:pt x="8298" y="16668"/>
                  </a:lnTo>
                  <a:lnTo>
                    <a:pt x="8298" y="16620"/>
                  </a:lnTo>
                  <a:lnTo>
                    <a:pt x="8274" y="16595"/>
                  </a:lnTo>
                  <a:lnTo>
                    <a:pt x="8298" y="16303"/>
                  </a:lnTo>
                  <a:lnTo>
                    <a:pt x="8298" y="15768"/>
                  </a:lnTo>
                  <a:lnTo>
                    <a:pt x="8298" y="15233"/>
                  </a:lnTo>
                  <a:lnTo>
                    <a:pt x="8298" y="14965"/>
                  </a:lnTo>
                  <a:lnTo>
                    <a:pt x="8323" y="14649"/>
                  </a:lnTo>
                  <a:lnTo>
                    <a:pt x="8323" y="14333"/>
                  </a:lnTo>
                  <a:lnTo>
                    <a:pt x="8323" y="14187"/>
                  </a:lnTo>
                  <a:lnTo>
                    <a:pt x="8298" y="14065"/>
                  </a:lnTo>
                  <a:lnTo>
                    <a:pt x="9101" y="14041"/>
                  </a:lnTo>
                  <a:lnTo>
                    <a:pt x="9101" y="14041"/>
                  </a:lnTo>
                  <a:lnTo>
                    <a:pt x="8980" y="14138"/>
                  </a:lnTo>
                  <a:lnTo>
                    <a:pt x="8834" y="14260"/>
                  </a:lnTo>
                  <a:lnTo>
                    <a:pt x="8688" y="14406"/>
                  </a:lnTo>
                  <a:lnTo>
                    <a:pt x="8663" y="14454"/>
                  </a:lnTo>
                  <a:lnTo>
                    <a:pt x="8639" y="14503"/>
                  </a:lnTo>
                  <a:lnTo>
                    <a:pt x="8615" y="14600"/>
                  </a:lnTo>
                  <a:lnTo>
                    <a:pt x="8615" y="14649"/>
                  </a:lnTo>
                  <a:lnTo>
                    <a:pt x="8639" y="14673"/>
                  </a:lnTo>
                  <a:lnTo>
                    <a:pt x="8761" y="14673"/>
                  </a:lnTo>
                  <a:lnTo>
                    <a:pt x="8858" y="14649"/>
                  </a:lnTo>
                  <a:lnTo>
                    <a:pt x="9028" y="14527"/>
                  </a:lnTo>
                  <a:lnTo>
                    <a:pt x="9199" y="14406"/>
                  </a:lnTo>
                  <a:lnTo>
                    <a:pt x="9466" y="14235"/>
                  </a:lnTo>
                  <a:lnTo>
                    <a:pt x="9710" y="14016"/>
                  </a:lnTo>
                  <a:lnTo>
                    <a:pt x="9953" y="14016"/>
                  </a:lnTo>
                  <a:lnTo>
                    <a:pt x="9734" y="14211"/>
                  </a:lnTo>
                  <a:lnTo>
                    <a:pt x="9539" y="14406"/>
                  </a:lnTo>
                  <a:lnTo>
                    <a:pt x="9345" y="14625"/>
                  </a:lnTo>
                  <a:lnTo>
                    <a:pt x="9199" y="14868"/>
                  </a:lnTo>
                  <a:lnTo>
                    <a:pt x="9199" y="14892"/>
                  </a:lnTo>
                  <a:lnTo>
                    <a:pt x="9199" y="14917"/>
                  </a:lnTo>
                  <a:lnTo>
                    <a:pt x="9223" y="14941"/>
                  </a:lnTo>
                  <a:lnTo>
                    <a:pt x="9272" y="14941"/>
                  </a:lnTo>
                  <a:lnTo>
                    <a:pt x="9393" y="14892"/>
                  </a:lnTo>
                  <a:lnTo>
                    <a:pt x="9515" y="14844"/>
                  </a:lnTo>
                  <a:lnTo>
                    <a:pt x="9758" y="14698"/>
                  </a:lnTo>
                  <a:lnTo>
                    <a:pt x="10196" y="14357"/>
                  </a:lnTo>
                  <a:lnTo>
                    <a:pt x="10464" y="14235"/>
                  </a:lnTo>
                  <a:lnTo>
                    <a:pt x="10658" y="14138"/>
                  </a:lnTo>
                  <a:lnTo>
                    <a:pt x="10804" y="14016"/>
                  </a:lnTo>
                  <a:close/>
                  <a:moveTo>
                    <a:pt x="6936" y="1"/>
                  </a:moveTo>
                  <a:lnTo>
                    <a:pt x="5914" y="74"/>
                  </a:lnTo>
                  <a:lnTo>
                    <a:pt x="4892" y="147"/>
                  </a:lnTo>
                  <a:lnTo>
                    <a:pt x="3870" y="268"/>
                  </a:lnTo>
                  <a:lnTo>
                    <a:pt x="2945" y="366"/>
                  </a:lnTo>
                  <a:lnTo>
                    <a:pt x="2483" y="390"/>
                  </a:lnTo>
                  <a:lnTo>
                    <a:pt x="1680" y="390"/>
                  </a:lnTo>
                  <a:lnTo>
                    <a:pt x="1339" y="317"/>
                  </a:lnTo>
                  <a:lnTo>
                    <a:pt x="658" y="195"/>
                  </a:lnTo>
                  <a:lnTo>
                    <a:pt x="634" y="147"/>
                  </a:lnTo>
                  <a:lnTo>
                    <a:pt x="585" y="122"/>
                  </a:lnTo>
                  <a:lnTo>
                    <a:pt x="512" y="98"/>
                  </a:lnTo>
                  <a:lnTo>
                    <a:pt x="463" y="98"/>
                  </a:lnTo>
                  <a:lnTo>
                    <a:pt x="390" y="122"/>
                  </a:lnTo>
                  <a:lnTo>
                    <a:pt x="342" y="147"/>
                  </a:lnTo>
                  <a:lnTo>
                    <a:pt x="317" y="220"/>
                  </a:lnTo>
                  <a:lnTo>
                    <a:pt x="293" y="293"/>
                  </a:lnTo>
                  <a:lnTo>
                    <a:pt x="244" y="1169"/>
                  </a:lnTo>
                  <a:lnTo>
                    <a:pt x="220" y="2069"/>
                  </a:lnTo>
                  <a:lnTo>
                    <a:pt x="196" y="3821"/>
                  </a:lnTo>
                  <a:lnTo>
                    <a:pt x="171" y="4794"/>
                  </a:lnTo>
                  <a:lnTo>
                    <a:pt x="123" y="5768"/>
                  </a:lnTo>
                  <a:lnTo>
                    <a:pt x="25" y="7690"/>
                  </a:lnTo>
                  <a:lnTo>
                    <a:pt x="1" y="8614"/>
                  </a:lnTo>
                  <a:lnTo>
                    <a:pt x="1" y="9539"/>
                  </a:lnTo>
                  <a:lnTo>
                    <a:pt x="25" y="11364"/>
                  </a:lnTo>
                  <a:lnTo>
                    <a:pt x="1" y="11997"/>
                  </a:lnTo>
                  <a:lnTo>
                    <a:pt x="1" y="12362"/>
                  </a:lnTo>
                  <a:lnTo>
                    <a:pt x="25" y="12702"/>
                  </a:lnTo>
                  <a:lnTo>
                    <a:pt x="50" y="13067"/>
                  </a:lnTo>
                  <a:lnTo>
                    <a:pt x="123" y="13408"/>
                  </a:lnTo>
                  <a:lnTo>
                    <a:pt x="244" y="13700"/>
                  </a:lnTo>
                  <a:lnTo>
                    <a:pt x="317" y="13846"/>
                  </a:lnTo>
                  <a:lnTo>
                    <a:pt x="390" y="13968"/>
                  </a:lnTo>
                  <a:lnTo>
                    <a:pt x="463" y="14065"/>
                  </a:lnTo>
                  <a:lnTo>
                    <a:pt x="561" y="14089"/>
                  </a:lnTo>
                  <a:lnTo>
                    <a:pt x="634" y="14089"/>
                  </a:lnTo>
                  <a:lnTo>
                    <a:pt x="731" y="14065"/>
                  </a:lnTo>
                  <a:lnTo>
                    <a:pt x="901" y="14138"/>
                  </a:lnTo>
                  <a:lnTo>
                    <a:pt x="1072" y="14162"/>
                  </a:lnTo>
                  <a:lnTo>
                    <a:pt x="1412" y="14211"/>
                  </a:lnTo>
                  <a:lnTo>
                    <a:pt x="2093" y="14260"/>
                  </a:lnTo>
                  <a:lnTo>
                    <a:pt x="2726" y="14308"/>
                  </a:lnTo>
                  <a:lnTo>
                    <a:pt x="3334" y="14308"/>
                  </a:lnTo>
                  <a:lnTo>
                    <a:pt x="3943" y="14284"/>
                  </a:lnTo>
                  <a:lnTo>
                    <a:pt x="4551" y="14260"/>
                  </a:lnTo>
                  <a:lnTo>
                    <a:pt x="7958" y="14089"/>
                  </a:lnTo>
                  <a:lnTo>
                    <a:pt x="7958" y="14089"/>
                  </a:lnTo>
                  <a:lnTo>
                    <a:pt x="7909" y="14211"/>
                  </a:lnTo>
                  <a:lnTo>
                    <a:pt x="7885" y="14357"/>
                  </a:lnTo>
                  <a:lnTo>
                    <a:pt x="7860" y="14673"/>
                  </a:lnTo>
                  <a:lnTo>
                    <a:pt x="7860" y="15233"/>
                  </a:lnTo>
                  <a:lnTo>
                    <a:pt x="7860" y="15768"/>
                  </a:lnTo>
                  <a:lnTo>
                    <a:pt x="7836" y="16303"/>
                  </a:lnTo>
                  <a:lnTo>
                    <a:pt x="7812" y="16547"/>
                  </a:lnTo>
                  <a:lnTo>
                    <a:pt x="7812" y="16668"/>
                  </a:lnTo>
                  <a:lnTo>
                    <a:pt x="7812" y="16790"/>
                  </a:lnTo>
                  <a:lnTo>
                    <a:pt x="7666" y="16741"/>
                  </a:lnTo>
                  <a:lnTo>
                    <a:pt x="7471" y="16693"/>
                  </a:lnTo>
                  <a:lnTo>
                    <a:pt x="7276" y="16693"/>
                  </a:lnTo>
                  <a:lnTo>
                    <a:pt x="7057" y="16668"/>
                  </a:lnTo>
                  <a:lnTo>
                    <a:pt x="6644" y="16693"/>
                  </a:lnTo>
                  <a:lnTo>
                    <a:pt x="6303" y="16741"/>
                  </a:lnTo>
                  <a:lnTo>
                    <a:pt x="6060" y="16790"/>
                  </a:lnTo>
                  <a:lnTo>
                    <a:pt x="5841" y="16863"/>
                  </a:lnTo>
                  <a:lnTo>
                    <a:pt x="5646" y="16936"/>
                  </a:lnTo>
                  <a:lnTo>
                    <a:pt x="5451" y="17058"/>
                  </a:lnTo>
                  <a:lnTo>
                    <a:pt x="5281" y="17204"/>
                  </a:lnTo>
                  <a:lnTo>
                    <a:pt x="5135" y="17374"/>
                  </a:lnTo>
                  <a:lnTo>
                    <a:pt x="5038" y="17569"/>
                  </a:lnTo>
                  <a:lnTo>
                    <a:pt x="4940" y="17812"/>
                  </a:lnTo>
                  <a:lnTo>
                    <a:pt x="4940" y="17885"/>
                  </a:lnTo>
                  <a:lnTo>
                    <a:pt x="4940" y="17958"/>
                  </a:lnTo>
                  <a:lnTo>
                    <a:pt x="4989" y="18031"/>
                  </a:lnTo>
                  <a:lnTo>
                    <a:pt x="5038" y="18055"/>
                  </a:lnTo>
                  <a:lnTo>
                    <a:pt x="5111" y="18080"/>
                  </a:lnTo>
                  <a:lnTo>
                    <a:pt x="5184" y="18080"/>
                  </a:lnTo>
                  <a:lnTo>
                    <a:pt x="5257" y="18055"/>
                  </a:lnTo>
                  <a:lnTo>
                    <a:pt x="5330" y="18007"/>
                  </a:lnTo>
                  <a:lnTo>
                    <a:pt x="5451" y="18080"/>
                  </a:lnTo>
                  <a:lnTo>
                    <a:pt x="5597" y="18128"/>
                  </a:lnTo>
                  <a:lnTo>
                    <a:pt x="5743" y="18177"/>
                  </a:lnTo>
                  <a:lnTo>
                    <a:pt x="5914" y="18201"/>
                  </a:lnTo>
                  <a:lnTo>
                    <a:pt x="6254" y="18226"/>
                  </a:lnTo>
                  <a:lnTo>
                    <a:pt x="6498" y="18226"/>
                  </a:lnTo>
                  <a:lnTo>
                    <a:pt x="7082" y="18250"/>
                  </a:lnTo>
                  <a:lnTo>
                    <a:pt x="7641" y="18250"/>
                  </a:lnTo>
                  <a:lnTo>
                    <a:pt x="8785" y="18226"/>
                  </a:lnTo>
                  <a:lnTo>
                    <a:pt x="10147" y="18201"/>
                  </a:lnTo>
                  <a:lnTo>
                    <a:pt x="11486" y="18128"/>
                  </a:lnTo>
                  <a:lnTo>
                    <a:pt x="12994" y="18080"/>
                  </a:lnTo>
                  <a:lnTo>
                    <a:pt x="13238" y="18080"/>
                  </a:lnTo>
                  <a:lnTo>
                    <a:pt x="13505" y="18104"/>
                  </a:lnTo>
                  <a:lnTo>
                    <a:pt x="13773" y="18080"/>
                  </a:lnTo>
                  <a:lnTo>
                    <a:pt x="13919" y="18080"/>
                  </a:lnTo>
                  <a:lnTo>
                    <a:pt x="14016" y="18031"/>
                  </a:lnTo>
                  <a:lnTo>
                    <a:pt x="14089" y="18080"/>
                  </a:lnTo>
                  <a:lnTo>
                    <a:pt x="14235" y="18080"/>
                  </a:lnTo>
                  <a:lnTo>
                    <a:pt x="14284" y="18055"/>
                  </a:lnTo>
                  <a:lnTo>
                    <a:pt x="14333" y="18007"/>
                  </a:lnTo>
                  <a:lnTo>
                    <a:pt x="14381" y="17958"/>
                  </a:lnTo>
                  <a:lnTo>
                    <a:pt x="14406" y="17885"/>
                  </a:lnTo>
                  <a:lnTo>
                    <a:pt x="14381" y="17812"/>
                  </a:lnTo>
                  <a:lnTo>
                    <a:pt x="14308" y="17569"/>
                  </a:lnTo>
                  <a:lnTo>
                    <a:pt x="14211" y="17374"/>
                  </a:lnTo>
                  <a:lnTo>
                    <a:pt x="14065" y="17179"/>
                  </a:lnTo>
                  <a:lnTo>
                    <a:pt x="13895" y="17033"/>
                  </a:lnTo>
                  <a:lnTo>
                    <a:pt x="13700" y="16912"/>
                  </a:lnTo>
                  <a:lnTo>
                    <a:pt x="13505" y="16814"/>
                  </a:lnTo>
                  <a:lnTo>
                    <a:pt x="13262" y="16741"/>
                  </a:lnTo>
                  <a:lnTo>
                    <a:pt x="13043" y="16693"/>
                  </a:lnTo>
                  <a:lnTo>
                    <a:pt x="12581" y="16693"/>
                  </a:lnTo>
                  <a:lnTo>
                    <a:pt x="12118" y="16766"/>
                  </a:lnTo>
                  <a:lnTo>
                    <a:pt x="11802" y="16790"/>
                  </a:lnTo>
                  <a:lnTo>
                    <a:pt x="11486" y="16814"/>
                  </a:lnTo>
                  <a:lnTo>
                    <a:pt x="11461" y="16620"/>
                  </a:lnTo>
                  <a:lnTo>
                    <a:pt x="11510" y="16571"/>
                  </a:lnTo>
                  <a:lnTo>
                    <a:pt x="11534" y="16498"/>
                  </a:lnTo>
                  <a:lnTo>
                    <a:pt x="11534" y="16449"/>
                  </a:lnTo>
                  <a:lnTo>
                    <a:pt x="11486" y="16425"/>
                  </a:lnTo>
                  <a:lnTo>
                    <a:pt x="11437" y="16401"/>
                  </a:lnTo>
                  <a:lnTo>
                    <a:pt x="11437" y="15939"/>
                  </a:lnTo>
                  <a:lnTo>
                    <a:pt x="11461" y="15501"/>
                  </a:lnTo>
                  <a:lnTo>
                    <a:pt x="11534" y="14746"/>
                  </a:lnTo>
                  <a:lnTo>
                    <a:pt x="11534" y="14381"/>
                  </a:lnTo>
                  <a:lnTo>
                    <a:pt x="11510" y="14187"/>
                  </a:lnTo>
                  <a:lnTo>
                    <a:pt x="11461" y="14016"/>
                  </a:lnTo>
                  <a:lnTo>
                    <a:pt x="14576" y="14016"/>
                  </a:lnTo>
                  <a:lnTo>
                    <a:pt x="15136" y="14041"/>
                  </a:lnTo>
                  <a:lnTo>
                    <a:pt x="15720" y="14089"/>
                  </a:lnTo>
                  <a:lnTo>
                    <a:pt x="16839" y="14211"/>
                  </a:lnTo>
                  <a:lnTo>
                    <a:pt x="17423" y="14260"/>
                  </a:lnTo>
                  <a:lnTo>
                    <a:pt x="17982" y="14260"/>
                  </a:lnTo>
                  <a:lnTo>
                    <a:pt x="18542" y="14235"/>
                  </a:lnTo>
                  <a:lnTo>
                    <a:pt x="18834" y="14211"/>
                  </a:lnTo>
                  <a:lnTo>
                    <a:pt x="19102" y="14138"/>
                  </a:lnTo>
                  <a:lnTo>
                    <a:pt x="19199" y="14114"/>
                  </a:lnTo>
                  <a:lnTo>
                    <a:pt x="19272" y="14041"/>
                  </a:lnTo>
                  <a:lnTo>
                    <a:pt x="19296" y="13968"/>
                  </a:lnTo>
                  <a:lnTo>
                    <a:pt x="19272" y="13870"/>
                  </a:lnTo>
                  <a:lnTo>
                    <a:pt x="19272" y="13773"/>
                  </a:lnTo>
                  <a:lnTo>
                    <a:pt x="19150" y="13043"/>
                  </a:lnTo>
                  <a:lnTo>
                    <a:pt x="19248" y="12921"/>
                  </a:lnTo>
                  <a:lnTo>
                    <a:pt x="19248" y="12873"/>
                  </a:lnTo>
                  <a:lnTo>
                    <a:pt x="19248" y="12824"/>
                  </a:lnTo>
                  <a:lnTo>
                    <a:pt x="19223" y="12800"/>
                  </a:lnTo>
                  <a:lnTo>
                    <a:pt x="19102" y="12800"/>
                  </a:lnTo>
                  <a:lnTo>
                    <a:pt x="19053" y="12337"/>
                  </a:lnTo>
                  <a:lnTo>
                    <a:pt x="19029" y="11875"/>
                  </a:lnTo>
                  <a:lnTo>
                    <a:pt x="18980" y="10926"/>
                  </a:lnTo>
                  <a:lnTo>
                    <a:pt x="18980" y="10001"/>
                  </a:lnTo>
                  <a:lnTo>
                    <a:pt x="19004" y="9052"/>
                  </a:lnTo>
                  <a:lnTo>
                    <a:pt x="19004" y="8955"/>
                  </a:lnTo>
                  <a:lnTo>
                    <a:pt x="19077" y="7203"/>
                  </a:lnTo>
                  <a:lnTo>
                    <a:pt x="19150" y="5549"/>
                  </a:lnTo>
                  <a:lnTo>
                    <a:pt x="19175" y="3894"/>
                  </a:lnTo>
                  <a:lnTo>
                    <a:pt x="19223" y="2385"/>
                  </a:lnTo>
                  <a:lnTo>
                    <a:pt x="19248" y="1607"/>
                  </a:lnTo>
                  <a:lnTo>
                    <a:pt x="19223" y="1242"/>
                  </a:lnTo>
                  <a:lnTo>
                    <a:pt x="19199" y="852"/>
                  </a:lnTo>
                  <a:lnTo>
                    <a:pt x="19248" y="804"/>
                  </a:lnTo>
                  <a:lnTo>
                    <a:pt x="19272" y="755"/>
                  </a:lnTo>
                  <a:lnTo>
                    <a:pt x="19296" y="682"/>
                  </a:lnTo>
                  <a:lnTo>
                    <a:pt x="19296" y="609"/>
                  </a:lnTo>
                  <a:lnTo>
                    <a:pt x="19272" y="560"/>
                  </a:lnTo>
                  <a:lnTo>
                    <a:pt x="19223" y="512"/>
                  </a:lnTo>
                  <a:lnTo>
                    <a:pt x="19175" y="463"/>
                  </a:lnTo>
                  <a:lnTo>
                    <a:pt x="19102" y="439"/>
                  </a:lnTo>
                  <a:lnTo>
                    <a:pt x="18493" y="317"/>
                  </a:lnTo>
                  <a:lnTo>
                    <a:pt x="17885" y="268"/>
                  </a:lnTo>
                  <a:lnTo>
                    <a:pt x="17277" y="244"/>
                  </a:lnTo>
                  <a:lnTo>
                    <a:pt x="16644" y="244"/>
                  </a:lnTo>
                  <a:lnTo>
                    <a:pt x="15403" y="293"/>
                  </a:lnTo>
                  <a:lnTo>
                    <a:pt x="14187" y="293"/>
                  </a:lnTo>
                  <a:lnTo>
                    <a:pt x="12629" y="220"/>
                  </a:lnTo>
                  <a:lnTo>
                    <a:pt x="11072" y="122"/>
                  </a:lnTo>
                  <a:lnTo>
                    <a:pt x="9515" y="49"/>
                  </a:lnTo>
                  <a:lnTo>
                    <a:pt x="7958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766" y="3962400"/>
            <a:ext cx="8487434" cy="2819400"/>
            <a:chOff x="351766" y="3962400"/>
            <a:chExt cx="8487434" cy="2819400"/>
          </a:xfrm>
        </p:grpSpPr>
        <p:sp>
          <p:nvSpPr>
            <p:cNvPr id="7" name="Horizontal Scroll 6"/>
            <p:cNvSpPr/>
            <p:nvPr/>
          </p:nvSpPr>
          <p:spPr>
            <a:xfrm>
              <a:off x="351766" y="3962400"/>
              <a:ext cx="8487434" cy="28194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6400" y="4866382"/>
              <a:ext cx="60198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খেলায়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জিতলে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আমরাও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জিতে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আনন্দ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উপভোগ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পরিবারের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সবার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0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729</TotalTime>
  <Words>356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Georgia</vt:lpstr>
      <vt:lpstr>NikoshBAN</vt:lpstr>
      <vt:lpstr>Wingdings</vt:lpstr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Windows User</cp:lastModifiedBy>
  <cp:revision>63</cp:revision>
  <dcterms:created xsi:type="dcterms:W3CDTF">2006-08-16T00:00:00Z</dcterms:created>
  <dcterms:modified xsi:type="dcterms:W3CDTF">2019-08-01T02:17:11Z</dcterms:modified>
</cp:coreProperties>
</file>