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93" r:id="rId9"/>
    <p:sldId id="265" r:id="rId10"/>
    <p:sldId id="266" r:id="rId11"/>
    <p:sldId id="291" r:id="rId12"/>
    <p:sldId id="267" r:id="rId13"/>
    <p:sldId id="268" r:id="rId14"/>
    <p:sldId id="269" r:id="rId15"/>
    <p:sldId id="273" r:id="rId16"/>
    <p:sldId id="277" r:id="rId17"/>
    <p:sldId id="278" r:id="rId18"/>
    <p:sldId id="280" r:id="rId19"/>
    <p:sldId id="289" r:id="rId20"/>
    <p:sldId id="29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8665F7-C647-4AE9-8654-F49F9C941F7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AFBAD1-D152-41DC-9136-17C0FDA8240B}">
      <dgm:prSet phldrT="[Text]" custT="1"/>
      <dgm:spPr/>
      <dgm:t>
        <a:bodyPr/>
        <a:lstStyle/>
        <a:p>
          <a:r>
            <a:rPr lang="bn-BD" sz="2000" dirty="0" smtClean="0">
              <a:latin typeface="Nikosh" pitchFamily="2" charset="0"/>
              <a:cs typeface="Nikosh" pitchFamily="2" charset="0"/>
            </a:rPr>
            <a:t>প্রোগ্রাম ডিজাইন</a:t>
          </a:r>
          <a:endParaRPr lang="en-US" sz="2000" dirty="0">
            <a:latin typeface="Nikosh" pitchFamily="2" charset="0"/>
            <a:cs typeface="Nikosh" pitchFamily="2" charset="0"/>
          </a:endParaRPr>
        </a:p>
      </dgm:t>
    </dgm:pt>
    <dgm:pt modelId="{9E1D6AFA-E7D5-4A72-93FE-ED11791813DD}" type="parTrans" cxnId="{3A8ECD34-A9C2-4236-9F50-C8484743BDA9}">
      <dgm:prSet/>
      <dgm:spPr/>
      <dgm:t>
        <a:bodyPr/>
        <a:lstStyle/>
        <a:p>
          <a:endParaRPr lang="en-US"/>
        </a:p>
      </dgm:t>
    </dgm:pt>
    <dgm:pt modelId="{49D37C22-1EBA-483C-9910-F5F77634B860}" type="sibTrans" cxnId="{3A8ECD34-A9C2-4236-9F50-C8484743BDA9}">
      <dgm:prSet/>
      <dgm:spPr/>
      <dgm:t>
        <a:bodyPr/>
        <a:lstStyle/>
        <a:p>
          <a:endParaRPr lang="en-US"/>
        </a:p>
      </dgm:t>
    </dgm:pt>
    <dgm:pt modelId="{36ABEFA9-B1FF-4CA9-B352-27E8FE8921B8}">
      <dgm:prSet phldrT="[Text]" custT="1"/>
      <dgm:spPr/>
      <dgm:t>
        <a:bodyPr/>
        <a:lstStyle/>
        <a:p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Step-1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সমস্যা বিশ্লেষণ</a:t>
          </a:r>
          <a:endParaRPr lang="en-US" sz="1800" dirty="0" smtClean="0">
            <a:latin typeface="Nikosh" pitchFamily="2" charset="0"/>
            <a:cs typeface="Nikosh" pitchFamily="2" charset="0"/>
          </a:endParaRPr>
        </a:p>
        <a:p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093AAA98-0F15-4E09-9D7C-78437DDFDC0E}" type="parTrans" cxnId="{71EA8272-548E-48D3-9962-E6DBBDEABC7A}">
      <dgm:prSet/>
      <dgm:spPr/>
      <dgm:t>
        <a:bodyPr/>
        <a:lstStyle/>
        <a:p>
          <a:endParaRPr lang="en-US"/>
        </a:p>
      </dgm:t>
    </dgm:pt>
    <dgm:pt modelId="{8879ABB5-F998-4E24-9123-DB3446B0C3ED}" type="sibTrans" cxnId="{71EA8272-548E-48D3-9962-E6DBBDEABC7A}">
      <dgm:prSet/>
      <dgm:spPr/>
      <dgm:t>
        <a:bodyPr/>
        <a:lstStyle/>
        <a:p>
          <a:endParaRPr lang="en-US"/>
        </a:p>
      </dgm:t>
    </dgm:pt>
    <dgm:pt modelId="{F8D53BB1-C547-43B4-87C5-24EE967E0EFE}">
      <dgm:prSet phldrT="[Text]" custT="1"/>
      <dgm:spPr/>
      <dgm:t>
        <a:bodyPr/>
        <a:lstStyle/>
        <a:p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Step-2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প্রোগ্রাম ডিজাইন</a:t>
          </a:r>
        </a:p>
        <a:p>
          <a:endParaRPr lang="en-US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14296CD3-A0AE-4A98-AD38-454BA0226609}" type="parTrans" cxnId="{7A367654-9CB8-4FD3-8E71-ED69539B1704}">
      <dgm:prSet/>
      <dgm:spPr/>
      <dgm:t>
        <a:bodyPr/>
        <a:lstStyle/>
        <a:p>
          <a:endParaRPr lang="en-US"/>
        </a:p>
      </dgm:t>
    </dgm:pt>
    <dgm:pt modelId="{E8F9C53D-6C6F-4023-97E2-BED9DF2EE98B}" type="sibTrans" cxnId="{7A367654-9CB8-4FD3-8E71-ED69539B1704}">
      <dgm:prSet/>
      <dgm:spPr/>
      <dgm:t>
        <a:bodyPr/>
        <a:lstStyle/>
        <a:p>
          <a:endParaRPr lang="en-US"/>
        </a:p>
      </dgm:t>
    </dgm:pt>
    <dgm:pt modelId="{54A01E42-E389-442D-83BD-42880003E4E3}">
      <dgm:prSet phldrT="[Text]"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Step-3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প্রোগ্রাম ডেভেলপমেন্ট</a:t>
          </a:r>
          <a:endParaRPr lang="en-US" sz="1800" dirty="0">
            <a:latin typeface="Nikosh" pitchFamily="2" charset="0"/>
            <a:cs typeface="Nikosh" pitchFamily="2" charset="0"/>
          </a:endParaRPr>
        </a:p>
      </dgm:t>
    </dgm:pt>
    <dgm:pt modelId="{4A030603-BD17-442E-B63E-62C89873D9D8}" type="parTrans" cxnId="{F031BCB8-ADE5-4FD7-A4FF-564CD78D23A7}">
      <dgm:prSet/>
      <dgm:spPr/>
      <dgm:t>
        <a:bodyPr/>
        <a:lstStyle/>
        <a:p>
          <a:endParaRPr lang="en-US"/>
        </a:p>
      </dgm:t>
    </dgm:pt>
    <dgm:pt modelId="{DEB177DC-6D65-497A-98AF-B8F4D0D5EEE0}" type="sibTrans" cxnId="{F031BCB8-ADE5-4FD7-A4FF-564CD78D23A7}">
      <dgm:prSet/>
      <dgm:spPr/>
      <dgm:t>
        <a:bodyPr/>
        <a:lstStyle/>
        <a:p>
          <a:endParaRPr lang="en-US"/>
        </a:p>
      </dgm:t>
    </dgm:pt>
    <dgm:pt modelId="{978F0965-9042-49AB-99D1-ED0A49486EBB}">
      <dgm:prSet phldrT="[Text]" custT="1"/>
      <dgm:spPr/>
      <dgm:t>
        <a:bodyPr/>
        <a:lstStyle/>
        <a:p>
          <a:r>
            <a:rPr lang="en-US" sz="1800" dirty="0" smtClean="0"/>
            <a:t>Step-4</a:t>
          </a:r>
          <a:endParaRPr lang="bn-BD" sz="1800" dirty="0" smtClean="0"/>
        </a:p>
        <a:p>
          <a:r>
            <a:rPr lang="bn-BD" sz="1800" smtClean="0">
              <a:latin typeface="Nikosh" pitchFamily="2" charset="0"/>
              <a:cs typeface="Nikosh" pitchFamily="2" charset="0"/>
            </a:rPr>
            <a:t>প্রোগ্রাম বাস্তবায়ন</a:t>
          </a:r>
          <a:endParaRPr lang="en-US" sz="1800" dirty="0">
            <a:latin typeface="Nikosh" pitchFamily="2" charset="0"/>
            <a:cs typeface="Nikosh" pitchFamily="2" charset="0"/>
          </a:endParaRPr>
        </a:p>
      </dgm:t>
    </dgm:pt>
    <dgm:pt modelId="{9491731A-8A6B-48E8-A09C-90F73F9976BC}" type="parTrans" cxnId="{E7DBF9C5-E4E0-4637-A95D-B14184DB6EF3}">
      <dgm:prSet/>
      <dgm:spPr/>
      <dgm:t>
        <a:bodyPr/>
        <a:lstStyle/>
        <a:p>
          <a:endParaRPr lang="en-US"/>
        </a:p>
      </dgm:t>
    </dgm:pt>
    <dgm:pt modelId="{7F02964A-22F2-4AE0-8AD6-FC0C711C0F82}" type="sibTrans" cxnId="{E7DBF9C5-E4E0-4637-A95D-B14184DB6EF3}">
      <dgm:prSet/>
      <dgm:spPr/>
      <dgm:t>
        <a:bodyPr/>
        <a:lstStyle/>
        <a:p>
          <a:endParaRPr lang="en-US"/>
        </a:p>
      </dgm:t>
    </dgm:pt>
    <dgm:pt modelId="{F8401281-2FFE-445A-950B-E2740F823DAB}">
      <dgm:prSet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Step-5</a:t>
          </a:r>
          <a:endParaRPr lang="bn-BD" sz="1800" dirty="0" smtClean="0">
            <a:latin typeface="Times New Roman" pitchFamily="18" charset="0"/>
            <a:cs typeface="Times New Roman" pitchFamily="18" charset="0"/>
          </a:endParaRPr>
        </a:p>
        <a:p>
          <a:r>
            <a:rPr lang="bn-BD" sz="1800" dirty="0" smtClean="0">
              <a:latin typeface="Nikosh" pitchFamily="2" charset="0"/>
              <a:cs typeface="Nikosh" pitchFamily="2" charset="0"/>
            </a:rPr>
            <a:t>প্রোগ্রাম রক্ষণাবেক্ষণ </a:t>
          </a:r>
          <a:endParaRPr lang="en-US" sz="1800" dirty="0" smtClean="0">
            <a:latin typeface="Nikosh" pitchFamily="2" charset="0"/>
            <a:cs typeface="Nikosh" pitchFamily="2" charset="0"/>
          </a:endParaRPr>
        </a:p>
        <a:p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1D3C538F-7D01-4238-B03D-DFD9CDE20BF7}" type="parTrans" cxnId="{A4CF81C0-8E3A-428F-A99E-2F22F860C7F6}">
      <dgm:prSet/>
      <dgm:spPr/>
      <dgm:t>
        <a:bodyPr/>
        <a:lstStyle/>
        <a:p>
          <a:endParaRPr lang="en-US"/>
        </a:p>
      </dgm:t>
    </dgm:pt>
    <dgm:pt modelId="{A3327981-8368-479C-A11F-B9D2546C8DD2}" type="sibTrans" cxnId="{A4CF81C0-8E3A-428F-A99E-2F22F860C7F6}">
      <dgm:prSet/>
      <dgm:spPr/>
      <dgm:t>
        <a:bodyPr/>
        <a:lstStyle/>
        <a:p>
          <a:endParaRPr lang="en-US"/>
        </a:p>
      </dgm:t>
    </dgm:pt>
    <dgm:pt modelId="{871DD1C8-8C8C-41FC-BC66-3600FA01648E}" type="pres">
      <dgm:prSet presAssocID="{228665F7-C647-4AE9-8654-F49F9C941F7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896727-CA93-4870-BBB8-04AE088A864C}" type="pres">
      <dgm:prSet presAssocID="{C1AFBAD1-D152-41DC-9136-17C0FDA8240B}" presName="centerShape" presStyleLbl="node0" presStyleIdx="0" presStyleCnt="1"/>
      <dgm:spPr/>
      <dgm:t>
        <a:bodyPr/>
        <a:lstStyle/>
        <a:p>
          <a:endParaRPr lang="en-US"/>
        </a:p>
      </dgm:t>
    </dgm:pt>
    <dgm:pt modelId="{1619F4E9-E322-4A91-B9F1-DCEBA43A748B}" type="pres">
      <dgm:prSet presAssocID="{36ABEFA9-B1FF-4CA9-B352-27E8FE8921B8}" presName="node" presStyleLbl="node1" presStyleIdx="0" presStyleCnt="5" custScaleX="149368" custScaleY="117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B01B3-8DDA-49E4-9B0F-B0A31C8F7439}" type="pres">
      <dgm:prSet presAssocID="{36ABEFA9-B1FF-4CA9-B352-27E8FE8921B8}" presName="dummy" presStyleCnt="0"/>
      <dgm:spPr/>
    </dgm:pt>
    <dgm:pt modelId="{650B7275-BB39-4388-A469-965944B847D3}" type="pres">
      <dgm:prSet presAssocID="{8879ABB5-F998-4E24-9123-DB3446B0C3ED}" presName="sibTrans" presStyleLbl="sibTrans2D1" presStyleIdx="0" presStyleCnt="5"/>
      <dgm:spPr/>
      <dgm:t>
        <a:bodyPr/>
        <a:lstStyle/>
        <a:p>
          <a:endParaRPr lang="en-US"/>
        </a:p>
      </dgm:t>
    </dgm:pt>
    <dgm:pt modelId="{6AB9A08A-D98A-4C8B-B732-AA2E03B895D5}" type="pres">
      <dgm:prSet presAssocID="{F8D53BB1-C547-43B4-87C5-24EE967E0EFE}" presName="node" presStyleLbl="node1" presStyleIdx="1" presStyleCnt="5" custScaleX="134305" custScaleY="1150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DDEE3-3414-4AAB-ACE6-192DFA230795}" type="pres">
      <dgm:prSet presAssocID="{F8D53BB1-C547-43B4-87C5-24EE967E0EFE}" presName="dummy" presStyleCnt="0"/>
      <dgm:spPr/>
    </dgm:pt>
    <dgm:pt modelId="{C34AAC75-C439-4A7C-80E4-832B2ECB3798}" type="pres">
      <dgm:prSet presAssocID="{E8F9C53D-6C6F-4023-97E2-BED9DF2EE98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CDAE1758-E5DA-4AB6-BC85-CCB3B13E79D1}" type="pres">
      <dgm:prSet presAssocID="{54A01E42-E389-442D-83BD-42880003E4E3}" presName="node" presStyleLbl="node1" presStyleIdx="2" presStyleCnt="5" custScaleX="134646" custScaleY="98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FFE6D-4202-4D78-BA7D-2034737EEFE0}" type="pres">
      <dgm:prSet presAssocID="{54A01E42-E389-442D-83BD-42880003E4E3}" presName="dummy" presStyleCnt="0"/>
      <dgm:spPr/>
    </dgm:pt>
    <dgm:pt modelId="{FE185FAF-2C35-4B21-B3FF-6F01F35D9D5F}" type="pres">
      <dgm:prSet presAssocID="{DEB177DC-6D65-497A-98AF-B8F4D0D5EEE0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58865AF-8FEE-4369-BA33-2BAE98A108C0}" type="pres">
      <dgm:prSet presAssocID="{978F0965-9042-49AB-99D1-ED0A49486EBB}" presName="node" presStyleLbl="node1" presStyleIdx="3" presStyleCnt="5" custScaleX="130883" custScaleY="98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BA350-79AA-4295-98B3-E2FD0BC230CA}" type="pres">
      <dgm:prSet presAssocID="{978F0965-9042-49AB-99D1-ED0A49486EBB}" presName="dummy" presStyleCnt="0"/>
      <dgm:spPr/>
    </dgm:pt>
    <dgm:pt modelId="{1FBB1530-DEB5-45A3-97EB-D45AA016E2FE}" type="pres">
      <dgm:prSet presAssocID="{7F02964A-22F2-4AE0-8AD6-FC0C711C0F82}" presName="sibTrans" presStyleLbl="sibTrans2D1" presStyleIdx="3" presStyleCnt="5"/>
      <dgm:spPr/>
      <dgm:t>
        <a:bodyPr/>
        <a:lstStyle/>
        <a:p>
          <a:endParaRPr lang="en-US"/>
        </a:p>
      </dgm:t>
    </dgm:pt>
    <dgm:pt modelId="{D2F2668D-C406-4401-9E36-DCB80EC04CB4}" type="pres">
      <dgm:prSet presAssocID="{F8401281-2FFE-445A-950B-E2740F823DAB}" presName="node" presStyleLbl="node1" presStyleIdx="4" presStyleCnt="5" custScaleX="143231" custScaleY="1023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498D6-AFC9-4910-892E-2C9375DCA2CC}" type="pres">
      <dgm:prSet presAssocID="{F8401281-2FFE-445A-950B-E2740F823DAB}" presName="dummy" presStyleCnt="0"/>
      <dgm:spPr/>
    </dgm:pt>
    <dgm:pt modelId="{B8690203-8C0D-4BDD-AF98-6A47D35D7E0E}" type="pres">
      <dgm:prSet presAssocID="{A3327981-8368-479C-A11F-B9D2546C8DD2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A4CF81C0-8E3A-428F-A99E-2F22F860C7F6}" srcId="{C1AFBAD1-D152-41DC-9136-17C0FDA8240B}" destId="{F8401281-2FFE-445A-950B-E2740F823DAB}" srcOrd="4" destOrd="0" parTransId="{1D3C538F-7D01-4238-B03D-DFD9CDE20BF7}" sibTransId="{A3327981-8368-479C-A11F-B9D2546C8DD2}"/>
    <dgm:cxn modelId="{7A367654-9CB8-4FD3-8E71-ED69539B1704}" srcId="{C1AFBAD1-D152-41DC-9136-17C0FDA8240B}" destId="{F8D53BB1-C547-43B4-87C5-24EE967E0EFE}" srcOrd="1" destOrd="0" parTransId="{14296CD3-A0AE-4A98-AD38-454BA0226609}" sibTransId="{E8F9C53D-6C6F-4023-97E2-BED9DF2EE98B}"/>
    <dgm:cxn modelId="{CDFF66B5-1D7B-4E29-9E16-5CDE34FAF76D}" type="presOf" srcId="{F8401281-2FFE-445A-950B-E2740F823DAB}" destId="{D2F2668D-C406-4401-9E36-DCB80EC04CB4}" srcOrd="0" destOrd="0" presId="urn:microsoft.com/office/officeart/2005/8/layout/radial6"/>
    <dgm:cxn modelId="{3A8ECD34-A9C2-4236-9F50-C8484743BDA9}" srcId="{228665F7-C647-4AE9-8654-F49F9C941F72}" destId="{C1AFBAD1-D152-41DC-9136-17C0FDA8240B}" srcOrd="0" destOrd="0" parTransId="{9E1D6AFA-E7D5-4A72-93FE-ED11791813DD}" sibTransId="{49D37C22-1EBA-483C-9910-F5F77634B860}"/>
    <dgm:cxn modelId="{71EA8272-548E-48D3-9962-E6DBBDEABC7A}" srcId="{C1AFBAD1-D152-41DC-9136-17C0FDA8240B}" destId="{36ABEFA9-B1FF-4CA9-B352-27E8FE8921B8}" srcOrd="0" destOrd="0" parTransId="{093AAA98-0F15-4E09-9D7C-78437DDFDC0E}" sibTransId="{8879ABB5-F998-4E24-9123-DB3446B0C3ED}"/>
    <dgm:cxn modelId="{DE4BA16A-3BC8-4EFF-8F79-DC90BBE5D8DD}" type="presOf" srcId="{E8F9C53D-6C6F-4023-97E2-BED9DF2EE98B}" destId="{C34AAC75-C439-4A7C-80E4-832B2ECB3798}" srcOrd="0" destOrd="0" presId="urn:microsoft.com/office/officeart/2005/8/layout/radial6"/>
    <dgm:cxn modelId="{C5B57591-F8E6-487C-8733-A674254408F5}" type="presOf" srcId="{C1AFBAD1-D152-41DC-9136-17C0FDA8240B}" destId="{8A896727-CA93-4870-BBB8-04AE088A864C}" srcOrd="0" destOrd="0" presId="urn:microsoft.com/office/officeart/2005/8/layout/radial6"/>
    <dgm:cxn modelId="{CF62BDBB-F9F6-46D8-8DF9-5475ED44D0E7}" type="presOf" srcId="{36ABEFA9-B1FF-4CA9-B352-27E8FE8921B8}" destId="{1619F4E9-E322-4A91-B9F1-DCEBA43A748B}" srcOrd="0" destOrd="0" presId="urn:microsoft.com/office/officeart/2005/8/layout/radial6"/>
    <dgm:cxn modelId="{B6435537-3534-4E2F-A036-0B2E2F553D7D}" type="presOf" srcId="{228665F7-C647-4AE9-8654-F49F9C941F72}" destId="{871DD1C8-8C8C-41FC-BC66-3600FA01648E}" srcOrd="0" destOrd="0" presId="urn:microsoft.com/office/officeart/2005/8/layout/radial6"/>
    <dgm:cxn modelId="{F031BCB8-ADE5-4FD7-A4FF-564CD78D23A7}" srcId="{C1AFBAD1-D152-41DC-9136-17C0FDA8240B}" destId="{54A01E42-E389-442D-83BD-42880003E4E3}" srcOrd="2" destOrd="0" parTransId="{4A030603-BD17-442E-B63E-62C89873D9D8}" sibTransId="{DEB177DC-6D65-497A-98AF-B8F4D0D5EEE0}"/>
    <dgm:cxn modelId="{5E507D5D-0344-4FC7-BA2D-7D9C9F5A9D00}" type="presOf" srcId="{7F02964A-22F2-4AE0-8AD6-FC0C711C0F82}" destId="{1FBB1530-DEB5-45A3-97EB-D45AA016E2FE}" srcOrd="0" destOrd="0" presId="urn:microsoft.com/office/officeart/2005/8/layout/radial6"/>
    <dgm:cxn modelId="{55F31A8B-1936-47A1-8702-457563058139}" type="presOf" srcId="{DEB177DC-6D65-497A-98AF-B8F4D0D5EEE0}" destId="{FE185FAF-2C35-4B21-B3FF-6F01F35D9D5F}" srcOrd="0" destOrd="0" presId="urn:microsoft.com/office/officeart/2005/8/layout/radial6"/>
    <dgm:cxn modelId="{BECAEAEA-F7C9-4F3F-BEFD-080056F51C38}" type="presOf" srcId="{A3327981-8368-479C-A11F-B9D2546C8DD2}" destId="{B8690203-8C0D-4BDD-AF98-6A47D35D7E0E}" srcOrd="0" destOrd="0" presId="urn:microsoft.com/office/officeart/2005/8/layout/radial6"/>
    <dgm:cxn modelId="{E7DBF9C5-E4E0-4637-A95D-B14184DB6EF3}" srcId="{C1AFBAD1-D152-41DC-9136-17C0FDA8240B}" destId="{978F0965-9042-49AB-99D1-ED0A49486EBB}" srcOrd="3" destOrd="0" parTransId="{9491731A-8A6B-48E8-A09C-90F73F9976BC}" sibTransId="{7F02964A-22F2-4AE0-8AD6-FC0C711C0F82}"/>
    <dgm:cxn modelId="{548097F8-06AA-4932-81FE-612F1037D3C5}" type="presOf" srcId="{54A01E42-E389-442D-83BD-42880003E4E3}" destId="{CDAE1758-E5DA-4AB6-BC85-CCB3B13E79D1}" srcOrd="0" destOrd="0" presId="urn:microsoft.com/office/officeart/2005/8/layout/radial6"/>
    <dgm:cxn modelId="{A7B3EA01-74CC-4ABA-8DE1-DD3DC9F73788}" type="presOf" srcId="{8879ABB5-F998-4E24-9123-DB3446B0C3ED}" destId="{650B7275-BB39-4388-A469-965944B847D3}" srcOrd="0" destOrd="0" presId="urn:microsoft.com/office/officeart/2005/8/layout/radial6"/>
    <dgm:cxn modelId="{1D2D7842-B7EA-457A-A086-B51436E7298A}" type="presOf" srcId="{978F0965-9042-49AB-99D1-ED0A49486EBB}" destId="{C58865AF-8FEE-4369-BA33-2BAE98A108C0}" srcOrd="0" destOrd="0" presId="urn:microsoft.com/office/officeart/2005/8/layout/radial6"/>
    <dgm:cxn modelId="{A003A765-5FD0-4252-9175-7A2488744030}" type="presOf" srcId="{F8D53BB1-C547-43B4-87C5-24EE967E0EFE}" destId="{6AB9A08A-D98A-4C8B-B732-AA2E03B895D5}" srcOrd="0" destOrd="0" presId="urn:microsoft.com/office/officeart/2005/8/layout/radial6"/>
    <dgm:cxn modelId="{5231A262-31C8-411D-832D-A4F14D131C7A}" type="presParOf" srcId="{871DD1C8-8C8C-41FC-BC66-3600FA01648E}" destId="{8A896727-CA93-4870-BBB8-04AE088A864C}" srcOrd="0" destOrd="0" presId="urn:microsoft.com/office/officeart/2005/8/layout/radial6"/>
    <dgm:cxn modelId="{7C0E7566-F9B0-4766-9902-E5EC66F0C947}" type="presParOf" srcId="{871DD1C8-8C8C-41FC-BC66-3600FA01648E}" destId="{1619F4E9-E322-4A91-B9F1-DCEBA43A748B}" srcOrd="1" destOrd="0" presId="urn:microsoft.com/office/officeart/2005/8/layout/radial6"/>
    <dgm:cxn modelId="{FD177047-3923-44CC-A8B8-91615FE4E0A4}" type="presParOf" srcId="{871DD1C8-8C8C-41FC-BC66-3600FA01648E}" destId="{FF7B01B3-8DDA-49E4-9B0F-B0A31C8F7439}" srcOrd="2" destOrd="0" presId="urn:microsoft.com/office/officeart/2005/8/layout/radial6"/>
    <dgm:cxn modelId="{0D75C932-AED1-4D8A-A73A-4DB7A6D30B07}" type="presParOf" srcId="{871DD1C8-8C8C-41FC-BC66-3600FA01648E}" destId="{650B7275-BB39-4388-A469-965944B847D3}" srcOrd="3" destOrd="0" presId="urn:microsoft.com/office/officeart/2005/8/layout/radial6"/>
    <dgm:cxn modelId="{4AA93B15-84ED-43CD-90CD-E5197CE07370}" type="presParOf" srcId="{871DD1C8-8C8C-41FC-BC66-3600FA01648E}" destId="{6AB9A08A-D98A-4C8B-B732-AA2E03B895D5}" srcOrd="4" destOrd="0" presId="urn:microsoft.com/office/officeart/2005/8/layout/radial6"/>
    <dgm:cxn modelId="{2130E6F8-424B-4442-A9BB-F1F92B569377}" type="presParOf" srcId="{871DD1C8-8C8C-41FC-BC66-3600FA01648E}" destId="{2FDDDEE3-3414-4AAB-ACE6-192DFA230795}" srcOrd="5" destOrd="0" presId="urn:microsoft.com/office/officeart/2005/8/layout/radial6"/>
    <dgm:cxn modelId="{0310D1A1-991A-4C95-9BA7-500BCA082F50}" type="presParOf" srcId="{871DD1C8-8C8C-41FC-BC66-3600FA01648E}" destId="{C34AAC75-C439-4A7C-80E4-832B2ECB3798}" srcOrd="6" destOrd="0" presId="urn:microsoft.com/office/officeart/2005/8/layout/radial6"/>
    <dgm:cxn modelId="{A764C229-A8F7-4DF0-80C2-4ED63026B9A2}" type="presParOf" srcId="{871DD1C8-8C8C-41FC-BC66-3600FA01648E}" destId="{CDAE1758-E5DA-4AB6-BC85-CCB3B13E79D1}" srcOrd="7" destOrd="0" presId="urn:microsoft.com/office/officeart/2005/8/layout/radial6"/>
    <dgm:cxn modelId="{E6AC7B36-5F08-4572-A8AD-5F8034435947}" type="presParOf" srcId="{871DD1C8-8C8C-41FC-BC66-3600FA01648E}" destId="{C6BFFE6D-4202-4D78-BA7D-2034737EEFE0}" srcOrd="8" destOrd="0" presId="urn:microsoft.com/office/officeart/2005/8/layout/radial6"/>
    <dgm:cxn modelId="{C66983FA-2B46-4C9E-BC22-2A47D92600BA}" type="presParOf" srcId="{871DD1C8-8C8C-41FC-BC66-3600FA01648E}" destId="{FE185FAF-2C35-4B21-B3FF-6F01F35D9D5F}" srcOrd="9" destOrd="0" presId="urn:microsoft.com/office/officeart/2005/8/layout/radial6"/>
    <dgm:cxn modelId="{1B51D930-1456-4D25-BF21-D4FDD7D6A9B1}" type="presParOf" srcId="{871DD1C8-8C8C-41FC-BC66-3600FA01648E}" destId="{C58865AF-8FEE-4369-BA33-2BAE98A108C0}" srcOrd="10" destOrd="0" presId="urn:microsoft.com/office/officeart/2005/8/layout/radial6"/>
    <dgm:cxn modelId="{85E9119E-8E92-4C44-86EB-5D34FF74F022}" type="presParOf" srcId="{871DD1C8-8C8C-41FC-BC66-3600FA01648E}" destId="{139BA350-79AA-4295-98B3-E2FD0BC230CA}" srcOrd="11" destOrd="0" presId="urn:microsoft.com/office/officeart/2005/8/layout/radial6"/>
    <dgm:cxn modelId="{2C6A0C7F-A57F-40EB-AE20-62026B631437}" type="presParOf" srcId="{871DD1C8-8C8C-41FC-BC66-3600FA01648E}" destId="{1FBB1530-DEB5-45A3-97EB-D45AA016E2FE}" srcOrd="12" destOrd="0" presId="urn:microsoft.com/office/officeart/2005/8/layout/radial6"/>
    <dgm:cxn modelId="{925BC553-E591-47B6-8FBF-880D736C693A}" type="presParOf" srcId="{871DD1C8-8C8C-41FC-BC66-3600FA01648E}" destId="{D2F2668D-C406-4401-9E36-DCB80EC04CB4}" srcOrd="13" destOrd="0" presId="urn:microsoft.com/office/officeart/2005/8/layout/radial6"/>
    <dgm:cxn modelId="{CA7CF5F3-4AB8-4D7C-8F70-73FC6BF3A5C9}" type="presParOf" srcId="{871DD1C8-8C8C-41FC-BC66-3600FA01648E}" destId="{77A498D6-AFC9-4910-892E-2C9375DCA2CC}" srcOrd="14" destOrd="0" presId="urn:microsoft.com/office/officeart/2005/8/layout/radial6"/>
    <dgm:cxn modelId="{AB0A820C-6D7E-4D24-89D1-0C7B4348875E}" type="presParOf" srcId="{871DD1C8-8C8C-41FC-BC66-3600FA01648E}" destId="{B8690203-8C0D-4BDD-AF98-6A47D35D7E0E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90203-8C0D-4BDD-AF98-6A47D35D7E0E}">
      <dsp:nvSpPr>
        <dsp:cNvPr id="0" name=""/>
        <dsp:cNvSpPr/>
      </dsp:nvSpPr>
      <dsp:spPr>
        <a:xfrm>
          <a:off x="2333308" y="590146"/>
          <a:ext cx="3614955" cy="3614955"/>
        </a:xfrm>
        <a:prstGeom prst="blockArc">
          <a:avLst>
            <a:gd name="adj1" fmla="val 1188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B1530-DEB5-45A3-97EB-D45AA016E2FE}">
      <dsp:nvSpPr>
        <dsp:cNvPr id="0" name=""/>
        <dsp:cNvSpPr/>
      </dsp:nvSpPr>
      <dsp:spPr>
        <a:xfrm>
          <a:off x="2333308" y="590146"/>
          <a:ext cx="3614955" cy="3614955"/>
        </a:xfrm>
        <a:prstGeom prst="blockArc">
          <a:avLst>
            <a:gd name="adj1" fmla="val 7560000"/>
            <a:gd name="adj2" fmla="val 1188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85FAF-2C35-4B21-B3FF-6F01F35D9D5F}">
      <dsp:nvSpPr>
        <dsp:cNvPr id="0" name=""/>
        <dsp:cNvSpPr/>
      </dsp:nvSpPr>
      <dsp:spPr>
        <a:xfrm>
          <a:off x="2333308" y="590146"/>
          <a:ext cx="3614955" cy="3614955"/>
        </a:xfrm>
        <a:prstGeom prst="blockArc">
          <a:avLst>
            <a:gd name="adj1" fmla="val 3240000"/>
            <a:gd name="adj2" fmla="val 756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4AAC75-C439-4A7C-80E4-832B2ECB3798}">
      <dsp:nvSpPr>
        <dsp:cNvPr id="0" name=""/>
        <dsp:cNvSpPr/>
      </dsp:nvSpPr>
      <dsp:spPr>
        <a:xfrm>
          <a:off x="2333308" y="590146"/>
          <a:ext cx="3614955" cy="3614955"/>
        </a:xfrm>
        <a:prstGeom prst="blockArc">
          <a:avLst>
            <a:gd name="adj1" fmla="val 20520000"/>
            <a:gd name="adj2" fmla="val 324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0B7275-BB39-4388-A469-965944B847D3}">
      <dsp:nvSpPr>
        <dsp:cNvPr id="0" name=""/>
        <dsp:cNvSpPr/>
      </dsp:nvSpPr>
      <dsp:spPr>
        <a:xfrm>
          <a:off x="2333308" y="590146"/>
          <a:ext cx="3614955" cy="3614955"/>
        </a:xfrm>
        <a:prstGeom prst="blockArc">
          <a:avLst>
            <a:gd name="adj1" fmla="val 16200000"/>
            <a:gd name="adj2" fmla="val 2052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96727-CA93-4870-BBB8-04AE088A864C}">
      <dsp:nvSpPr>
        <dsp:cNvPr id="0" name=""/>
        <dsp:cNvSpPr/>
      </dsp:nvSpPr>
      <dsp:spPr>
        <a:xfrm>
          <a:off x="3308985" y="1565823"/>
          <a:ext cx="1663600" cy="16636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000" kern="1200" dirty="0" smtClean="0">
              <a:latin typeface="Nikosh" pitchFamily="2" charset="0"/>
              <a:cs typeface="Nikosh" pitchFamily="2" charset="0"/>
            </a:rPr>
            <a:t>প্রোগ্রাম ডিজাইন</a:t>
          </a:r>
          <a:endParaRPr lang="en-US" sz="2000" kern="1200" dirty="0">
            <a:latin typeface="Nikosh" pitchFamily="2" charset="0"/>
            <a:cs typeface="Nikosh" pitchFamily="2" charset="0"/>
          </a:endParaRPr>
        </a:p>
      </dsp:txBody>
      <dsp:txXfrm>
        <a:off x="3552614" y="1809452"/>
        <a:ext cx="1176342" cy="1176342"/>
      </dsp:txXfrm>
    </dsp:sp>
    <dsp:sp modelId="{1619F4E9-E322-4A91-B9F1-DCEBA43A748B}">
      <dsp:nvSpPr>
        <dsp:cNvPr id="0" name=""/>
        <dsp:cNvSpPr/>
      </dsp:nvSpPr>
      <dsp:spPr>
        <a:xfrm>
          <a:off x="3271075" y="-49588"/>
          <a:ext cx="1739421" cy="1363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Step-1</a:t>
          </a: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Nikosh" pitchFamily="2" charset="0"/>
              <a:cs typeface="Nikosh" pitchFamily="2" charset="0"/>
            </a:rPr>
            <a:t>সমস্যা বিশ্লেষণ</a:t>
          </a:r>
          <a:endParaRPr lang="en-US" sz="1800" kern="1200" dirty="0" smtClean="0">
            <a:latin typeface="Nikosh" pitchFamily="2" charset="0"/>
            <a:cs typeface="Nikosh" pitchFamily="2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25807" y="150065"/>
        <a:ext cx="1229957" cy="964009"/>
      </dsp:txXfrm>
    </dsp:sp>
    <dsp:sp modelId="{6AB9A08A-D98A-4C8B-B732-AA2E03B895D5}">
      <dsp:nvSpPr>
        <dsp:cNvPr id="0" name=""/>
        <dsp:cNvSpPr/>
      </dsp:nvSpPr>
      <dsp:spPr>
        <a:xfrm>
          <a:off x="5037924" y="1182327"/>
          <a:ext cx="1564009" cy="13394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Step-2</a:t>
          </a: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Nikosh" pitchFamily="2" charset="0"/>
              <a:cs typeface="Nikosh" pitchFamily="2" charset="0"/>
            </a:rPr>
            <a:t>প্রোগ্রাম ডিজাইন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66968" y="1378480"/>
        <a:ext cx="1105921" cy="947113"/>
      </dsp:txXfrm>
    </dsp:sp>
    <dsp:sp modelId="{CDAE1758-E5DA-4AB6-BC85-CCB3B13E79D1}">
      <dsp:nvSpPr>
        <dsp:cNvPr id="0" name=""/>
        <dsp:cNvSpPr/>
      </dsp:nvSpPr>
      <dsp:spPr>
        <a:xfrm>
          <a:off x="4394563" y="3252380"/>
          <a:ext cx="1567980" cy="11472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Step-3</a:t>
          </a: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Nikosh" pitchFamily="2" charset="0"/>
              <a:cs typeface="Nikosh" pitchFamily="2" charset="0"/>
            </a:rPr>
            <a:t>প্রোগ্রাম ডেভেলপমেন্ট</a:t>
          </a:r>
          <a:endParaRPr lang="en-US" sz="1800" kern="1200" dirty="0">
            <a:latin typeface="Nikosh" pitchFamily="2" charset="0"/>
            <a:cs typeface="Nikosh" pitchFamily="2" charset="0"/>
          </a:endParaRPr>
        </a:p>
      </dsp:txBody>
      <dsp:txXfrm>
        <a:off x="4624188" y="3420386"/>
        <a:ext cx="1108730" cy="811203"/>
      </dsp:txXfrm>
    </dsp:sp>
    <dsp:sp modelId="{C58865AF-8FEE-4369-BA33-2BAE98A108C0}">
      <dsp:nvSpPr>
        <dsp:cNvPr id="0" name=""/>
        <dsp:cNvSpPr/>
      </dsp:nvSpPr>
      <dsp:spPr>
        <a:xfrm>
          <a:off x="2340939" y="3252380"/>
          <a:ext cx="1524159" cy="11472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Step-4</a:t>
          </a:r>
          <a:endParaRPr lang="bn-BD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smtClean="0">
              <a:latin typeface="Nikosh" pitchFamily="2" charset="0"/>
              <a:cs typeface="Nikosh" pitchFamily="2" charset="0"/>
            </a:rPr>
            <a:t>প্রোগ্রাম বাস্তবায়ন</a:t>
          </a:r>
          <a:endParaRPr lang="en-US" sz="1800" kern="1200" dirty="0">
            <a:latin typeface="Nikosh" pitchFamily="2" charset="0"/>
            <a:cs typeface="Nikosh" pitchFamily="2" charset="0"/>
          </a:endParaRPr>
        </a:p>
      </dsp:txBody>
      <dsp:txXfrm>
        <a:off x="2564147" y="3420386"/>
        <a:ext cx="1077743" cy="811203"/>
      </dsp:txXfrm>
    </dsp:sp>
    <dsp:sp modelId="{D2F2668D-C406-4401-9E36-DCB80EC04CB4}">
      <dsp:nvSpPr>
        <dsp:cNvPr id="0" name=""/>
        <dsp:cNvSpPr/>
      </dsp:nvSpPr>
      <dsp:spPr>
        <a:xfrm>
          <a:off x="1627666" y="1256205"/>
          <a:ext cx="1667954" cy="11916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Step-5</a:t>
          </a:r>
          <a:endParaRPr lang="bn-BD" sz="1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Nikosh" pitchFamily="2" charset="0"/>
              <a:cs typeface="Nikosh" pitchFamily="2" charset="0"/>
            </a:rPr>
            <a:t>প্রোগ্রাম রক্ষণাবেক্ষণ </a:t>
          </a:r>
          <a:endParaRPr lang="en-US" sz="1800" kern="1200" dirty="0" smtClean="0">
            <a:latin typeface="Nikosh" pitchFamily="2" charset="0"/>
            <a:cs typeface="Nikosh" pitchFamily="2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71932" y="1430720"/>
        <a:ext cx="1179422" cy="842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4876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শুভেচ্ছা/ স্বাগতম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Chrysanthemu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828800"/>
            <a:ext cx="6019799" cy="4343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5562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একক কাজের সমাধান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প্রোগ্রাম ডিজাইন বলতে বোঝায় সমস্যা সমাধান করার জন্য বর্তমান সিস্টেমের প্রয়োজনীয় সংশোধন করে নতুন সিস্টেমের মুল রুপরেখা  নির্ণয় করা । অধিকাংশ   ক্ষেত্রেই কোন জটিল সমস্যাকে সঠিকভাবে বিশ্লেষণ  করতে পারলেই তার সহজ সমাধান বেরিয়ে আসে।  সমাধানের জন্য সমস্যাকে বিভিন্ন অংশে ভাগ করে প্রত্যেক অংশ সম্বন্ধে পৃথকভাবে ও সব অংশ সম্বন্ধে সামগ্রিকভাবে চিন্তা করতে হয়। বিভিন্ন অংশের পাস্পারিক সম্বন্ধও বিচার করতে হয়। নতুন সিস্টেমের আর্থিক দিকও ভেবে দেখতে হয়। প্রোগ্রাম  ডিজাইনে নিম্নলিখিত বিষয়গুলো অর্ন্তভুক্ত করতে হয়।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১। ইনপুট ডিজাইন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২। আউটপুট ডিজাইন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৩। ইনপুট ও আউটপুটের মধ্যে সম্পর্ক ডিজাইন।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অতপর সামগ্রিকভাবে চিন্তা করে প্রোগ্রামের বিভিন্ন অংশ কার্যকরী করার জন্য নিম্নলিখিত বিষয়গুলো তৈরি করতে হয়। </a:t>
            </a:r>
          </a:p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ক। অ্যালগোরিদম  খ। ফ্লোচার্ট  গ। সুডোকোড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6324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একক কাজের সমাধান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3657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জোড়ায়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4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2057400"/>
            <a:ext cx="3607496" cy="3810000"/>
          </a:xfrm>
        </p:spPr>
      </p:pic>
      <p:pic>
        <p:nvPicPr>
          <p:cNvPr id="6" name="Content Placeholder 3" descr="halfadd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057399"/>
            <a:ext cx="3515069" cy="3810001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4953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জোড়ায় কাজের 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6858000" cy="182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প্রোগ্রাম ডেভেলপমেন্ট বা কোডিং কি  বল?</a:t>
            </a:r>
          </a:p>
          <a:p>
            <a:pPr algn="ctr">
              <a:buNone/>
            </a:pPr>
            <a:r>
              <a:rPr lang="bn-BD" sz="4000" dirty="0" smtClean="0">
                <a:latin typeface="Nikosh" pitchFamily="2" charset="0"/>
                <a:cs typeface="Nikosh" pitchFamily="2" charset="0"/>
              </a:rPr>
              <a:t>সময়ঃ ৫ মিনিট 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609600"/>
            <a:ext cx="5943600" cy="9144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জোড়ায় কাজের সমাধান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800" dirty="0" smtClean="0">
                <a:latin typeface="Nikosh" pitchFamily="2" charset="0"/>
                <a:cs typeface="Nikosh" pitchFamily="2" charset="0"/>
              </a:rPr>
              <a:t>  আ্যলগোরিদম, ফ্লোচার্ট ও সুডোকোড থেকে সুবিধামত কোন প্রোগ্রামিং ভাষায় প্রোগ্রাম লিখতে হয়। এ হল প্রোগ্রামিং এর সবচেয়ে সহজ অংশ, একে প্রোগ্রাম কোডিং বলে।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38862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 দলীয়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 descr="images2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286000"/>
            <a:ext cx="1981200" cy="1676401"/>
          </a:xfrm>
        </p:spPr>
      </p:pic>
      <p:pic>
        <p:nvPicPr>
          <p:cNvPr id="5" name="Content Placeholder 3" descr="images12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362200"/>
            <a:ext cx="2057400" cy="1676400"/>
          </a:xfrm>
          <a:prstGeom prst="rect">
            <a:avLst/>
          </a:prstGeom>
        </p:spPr>
      </p:pic>
      <p:pic>
        <p:nvPicPr>
          <p:cNvPr id="6" name="Content Placeholder 3" descr="csharp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6800" y="4495800"/>
            <a:ext cx="2190750" cy="1905000"/>
          </a:xfrm>
          <a:prstGeom prst="rect">
            <a:avLst/>
          </a:prstGeom>
        </p:spPr>
      </p:pic>
      <p:pic>
        <p:nvPicPr>
          <p:cNvPr id="7" name="Content Placeholder 3" descr="csharp-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4495800"/>
            <a:ext cx="2080440" cy="19050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5181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দলীয় কাজের প্রশ্ন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7010400" cy="1752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প্রোগ্রাম কিভাবে বাস্তবায়ন  করতে  হয় লিখ ?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সময়ঃ ১০ মিনিট </a:t>
            </a:r>
          </a:p>
          <a:p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5638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 দলীয় কাজের সমাধান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3962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প্রোগ্রাম কোডিং করার পর প্রোগ্রাম বাস্তবায়ন করা হয়। এ পর্বের প্রথমে প্রোগ্রামকে টেস্ট করা হয় এবং টেস্টিং করার পর প্রয়োজন অনুসারে সংশোধন করা হয়। প্রোগ্রামে ভুল থাকলে তা সংশোধন করা হয়। প্রোগ্রামের ভুলকে প্রোগ্রামের বাগ বলা হয়।  আর এ বাগ সংশোধন করাকে ডিবাগিং বলা হয়। </a:t>
            </a:r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8" name="Equation" r:id="rId3" imgW="114151" imgH="215619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9" name="Equation" r:id="rId4" imgW="114151" imgH="215619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40" name="Equation" r:id="rId5" imgW="114151" imgH="215619" progId="Equation.3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4114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মুল্যায়ন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bn-BD" sz="4400" dirty="0" smtClean="0">
                <a:latin typeface="Nikosh" pitchFamily="2" charset="0"/>
                <a:cs typeface="Nikosh" pitchFamily="2" charset="0"/>
              </a:rPr>
              <a:t>জ্ঞান মুলক,</a:t>
            </a:r>
            <a:r>
              <a:rPr lang="en-US" sz="4400" dirty="0" smtClean="0">
                <a:latin typeface="Nikosh" pitchFamily="2" charset="0"/>
                <a:cs typeface="Nikosh" pitchFamily="2" charset="0"/>
              </a:rPr>
              <a:t>অ</a:t>
            </a:r>
            <a:r>
              <a:rPr lang="bn-BD" sz="4400" dirty="0" smtClean="0">
                <a:latin typeface="Nikosh" pitchFamily="2" charset="0"/>
                <a:cs typeface="Nikosh" pitchFamily="2" charset="0"/>
              </a:rPr>
              <a:t>নুধাবন মুলক, প্রয়োগ মুলক   প্রশ্ন (ক)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১।  কম্পিউটার প্রোগ্রামের ভাষার সর্বনিম্ন স্তর কোনটি?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 মেশিন ভাষা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হাই লেভেল ভাষা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অ্যাসেম্বলি ভাষা  ঘ। চতুর্থ লেভেল ভাষা   </a:t>
            </a:r>
            <a:endParaRPr lang="bn-BD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২।  কোন ভাষায় লিখিত প্রোগ্রাম কম্পিউটার সরাসরি বুঝতে পারে   ?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ক। হাইলেভেল ভাষা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খ।  মেশিন ভাষা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 অ্যাসেম্বলি ভাষা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 ঘ।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চতুর্থ প্রজন্মের ভাষা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কোন ভাষা দিয়ে কম্পিউটারে মেমরি অ্যাড্রেসের সংগে সরাসরি সংযোগ সাধন সম্ভব?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মেশিন ভাষা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 হাই লেভেল ভাষা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গ।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অ্যাসেম্বলি ভাষা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চতুর্থ প্রজন্মের ভাষা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৪।  কোন অনুবাদক দিয়ে সম্পুর্ণ প্রোগ্রামটিকে এক সাথে অনুবাদ করা সম্ভব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?     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কম্পাইলার </a:t>
            </a:r>
            <a:r>
              <a:rPr lang="bn-BD" b="1" dirty="0" smtClean="0">
                <a:latin typeface="Times New Roman" pitchFamily="18" charset="0"/>
                <a:cs typeface="Nikosh" pitchFamily="2" charset="0"/>
              </a:rPr>
              <a:t> 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 অ্যাসেম্বলার 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গ।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ইন্টারপ্রেটার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dirty="0" smtClean="0">
                <a:latin typeface="Times New Roman" pitchFamily="18" charset="0"/>
                <a:cs typeface="Nikosh" pitchFamily="2" charset="0"/>
              </a:rPr>
              <a:t>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সকল ট্রান্সলেটর </a:t>
            </a:r>
            <a:endParaRPr lang="bn-BD" dirty="0" smtClean="0">
              <a:latin typeface="Times New Roman" pitchFamily="18" charset="0"/>
              <a:cs typeface="Nikosh" pitchFamily="2" charset="0"/>
            </a:endParaRP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৫।   গঠন বিচারে ও নির্বাহের ক্রম অনুসারে প্রোগ্রামের ভাষাকে জয়টি স্তরে ভাগ করা যায়?       </a:t>
            </a:r>
          </a:p>
          <a:p>
            <a:pPr>
              <a:buNone/>
            </a:pPr>
            <a:r>
              <a:rPr lang="bn-BD" b="1" dirty="0" smtClean="0">
                <a:latin typeface="Nikosh" pitchFamily="2" charset="0"/>
                <a:cs typeface="Nikosh" pitchFamily="2" charset="0"/>
              </a:rPr>
              <a:t>ক। ৪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খ।  ২  গ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en-US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৩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ঘ।  ৫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31242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বাড়ির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239000" cy="220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প্রোগ্রাম টেস্টিং কি  আলোচনা কর? </a:t>
            </a: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dirty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bn-BD">
                <a:latin typeface="Nikosh" pitchFamily="2" charset="0"/>
                <a:cs typeface="Nikosh" pitchFamily="2" charset="0"/>
              </a:rPr>
              <a:t> সহায়ক গ্রন্থ/ প্রকাশনীঃ তথ্য ও যোগাযোগ প্রযুক্তিঃ  ভয়েজার প্রকাশনী, সিসটেক প্রকাশনী, লেকচার প্রকাশনী, পাঞ্জেরী/ অক্ষরপত্র প্রকাশনী, গ্রন্থ কুটির প্রকাশনী, প্রতিভা বিকাশ পাবলিকেশন্স </a:t>
            </a:r>
          </a:p>
          <a:p>
            <a:pPr>
              <a:buNone/>
            </a:pPr>
            <a:r>
              <a:rPr lang="bn-BD" smtClean="0">
                <a:latin typeface="Nikosh" pitchFamily="2" charset="0"/>
                <a:cs typeface="Nikosh" pitchFamily="2" charset="0"/>
              </a:rPr>
              <a:t>  </a:t>
            </a:r>
            <a:endParaRPr lang="bn-BD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495800" cy="1143000"/>
          </a:xfrm>
        </p:spPr>
        <p:txBody>
          <a:bodyPr>
            <a:normAutofit/>
          </a:bodyPr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শিক্ষক পরিচিতি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6" name="Content Placeholder 4" descr="E:\PH NAEM\20150811_0927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 rot="16200000">
            <a:off x="5601392" y="2475808"/>
            <a:ext cx="2513216" cy="1981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22860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286000"/>
            <a:ext cx="419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dirty="0" smtClean="0"/>
              <a:t>মোঃ আব্দুর রাজ্জাক</a:t>
            </a:r>
            <a:r>
              <a:rPr lang="bn-IN" dirty="0" smtClean="0"/>
              <a:t> </a:t>
            </a:r>
            <a:r>
              <a:rPr lang="en-US" dirty="0" err="1" smtClean="0"/>
              <a:t>খোকন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en-US" dirty="0" smtClean="0"/>
              <a:t>             </a:t>
            </a:r>
            <a:r>
              <a:rPr lang="bn-IN" smtClean="0"/>
              <a:t>     </a:t>
            </a:r>
            <a:r>
              <a:rPr lang="bn-BD" smtClean="0"/>
              <a:t>প্রভাষক</a:t>
            </a:r>
            <a:endParaRPr lang="en-US" dirty="0" smtClean="0"/>
          </a:p>
          <a:p>
            <a:r>
              <a:rPr lang="bn-BD" dirty="0" smtClean="0"/>
              <a:t>বিষয়ঃ</a:t>
            </a:r>
            <a:r>
              <a:rPr lang="bn-BD" b="1" dirty="0" smtClean="0"/>
              <a:t> </a:t>
            </a:r>
            <a:r>
              <a:rPr lang="en-US" b="1" dirty="0" err="1" smtClean="0"/>
              <a:t>আই,সি,টি</a:t>
            </a:r>
            <a:r>
              <a:rPr lang="bn-BD" dirty="0" smtClean="0"/>
              <a:t>-১ম</a:t>
            </a:r>
            <a:r>
              <a:rPr lang="bn-BD" b="1" dirty="0" smtClean="0"/>
              <a:t> </a:t>
            </a:r>
            <a:r>
              <a:rPr lang="bn-BD" dirty="0" smtClean="0"/>
              <a:t>পত্র</a:t>
            </a:r>
          </a:p>
          <a:p>
            <a:r>
              <a:rPr lang="bn-BD" dirty="0" smtClean="0"/>
              <a:t>শ্রেনীঃ</a:t>
            </a:r>
            <a:r>
              <a:rPr lang="bn-BD" b="1" dirty="0" smtClean="0"/>
              <a:t> </a:t>
            </a:r>
            <a:r>
              <a:rPr lang="bn-BD" dirty="0" smtClean="0"/>
              <a:t>একাদশ, সময়-৪৫মিঃ</a:t>
            </a:r>
            <a:endParaRPr lang="en-US" dirty="0" smtClean="0"/>
          </a:p>
          <a:p>
            <a:r>
              <a:rPr lang="bn-BD" dirty="0" smtClean="0"/>
              <a:t>লালপুর মডেল</a:t>
            </a:r>
            <a:r>
              <a:rPr lang="bn-BD" dirty="0" smtClean="0"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তানোর,রাজশাহী।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নং-০১৭১২০০৭১৮৯</a:t>
            </a:r>
          </a:p>
          <a:p>
            <a:r>
              <a:rPr lang="en-US" dirty="0" smtClean="0"/>
              <a:t>Email</a:t>
            </a:r>
          </a:p>
          <a:p>
            <a:pPr>
              <a:buNone/>
            </a:pPr>
            <a:r>
              <a:rPr lang="en-US" dirty="0" smtClean="0"/>
              <a:t>abdurrazzakkhokon@gmail.com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81200"/>
            <a:ext cx="8001000" cy="4572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24000" y="762000"/>
            <a:ext cx="5257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400" b="1" dirty="0" smtClean="0">
                <a:latin typeface="Nikosh" pitchFamily="2" charset="0"/>
                <a:cs typeface="Nikosh" pitchFamily="2" charset="0"/>
              </a:rPr>
              <a:t>              </a:t>
            </a:r>
            <a:r>
              <a:rPr lang="bn-BD" sz="44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4400" b="1" dirty="0" smtClean="0">
                <a:solidFill>
                  <a:srgbClr val="00B050"/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4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572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পাঠ 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828800"/>
            <a:ext cx="4876800" cy="2362200"/>
          </a:xfrm>
        </p:spPr>
        <p:txBody>
          <a:bodyPr/>
          <a:lstStyle/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শ্রেনীঃ একাদশ/ দ্বাদশ রিভিশন 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তথ্য ও যোগাযোগ প্রযুক্তি বিভাগ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সময়ঃ ৪৫ মিনিট                     </a:t>
            </a:r>
          </a:p>
          <a:p>
            <a:pPr algn="ctr"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তারিখঃ </a:t>
            </a:r>
            <a:r>
              <a:rPr lang="bn-IN" dirty="0" smtClean="0">
                <a:latin typeface="Nikosh" pitchFamily="2" charset="0"/>
                <a:cs typeface="Nikosh" pitchFamily="2" charset="0"/>
              </a:rPr>
              <a:t>১৪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/০</a:t>
            </a:r>
            <a:r>
              <a:rPr lang="bn-IN" dirty="0" smtClean="0">
                <a:latin typeface="Nikosh" pitchFamily="2" charset="0"/>
                <a:cs typeface="Nikosh" pitchFamily="2" charset="0"/>
              </a:rPr>
              <a:t>৮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/২০১</a:t>
            </a:r>
            <a:r>
              <a:rPr lang="bn-IN" dirty="0" smtClean="0">
                <a:latin typeface="Nikosh" pitchFamily="2" charset="0"/>
                <a:cs typeface="Nikosh" pitchFamily="2" charset="0"/>
              </a:rPr>
              <a:t>৯</a:t>
            </a:r>
            <a:r>
              <a:rPr lang="bn-BD" smtClean="0">
                <a:latin typeface="Nikosh" pitchFamily="2" charset="0"/>
                <a:cs typeface="Nikosh" pitchFamily="2" charset="0"/>
              </a:rPr>
              <a:t>              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4876800" cy="1143000"/>
          </a:xfrm>
        </p:spPr>
        <p:txBody>
          <a:bodyPr>
            <a:normAutofit/>
          </a:bodyPr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মুল শিরোনামঃ প্রোগ্রাম ডিজাইন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620000" cy="198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5400" dirty="0" smtClean="0">
                <a:latin typeface="Nikosh" pitchFamily="2" charset="0"/>
                <a:cs typeface="Nikosh" pitchFamily="2" charset="0"/>
              </a:rPr>
              <a:t>আধ্যায়ঃ ৫ </a:t>
            </a:r>
            <a:r>
              <a:rPr lang="bn-BD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000" dirty="0" smtClean="0">
                <a:latin typeface="Nikosh" pitchFamily="2" charset="0"/>
                <a:cs typeface="Nikosh" pitchFamily="2" charset="0"/>
              </a:rPr>
              <a:t>প্রথম অংশ </a:t>
            </a:r>
            <a:endParaRPr lang="bn-BD" sz="54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আজকের পাঠ/পাঠ </a:t>
            </a:r>
            <a:r>
              <a:rPr lang="bn-BD" sz="2400" smtClean="0">
                <a:latin typeface="Nikosh" pitchFamily="2" charset="0"/>
                <a:cs typeface="Nikosh" pitchFamily="2" charset="0"/>
              </a:rPr>
              <a:t>ঘোষনাঃ প্রোগ্রাম ডিজাইন, প্রোগ্রাম ডেভেলপমেন্ট বা কোডিং, প্রোগ্রাম বাস্তবায়ন, প্রোগ্রাম টেস্টিং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57912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নিচের ছবি গুলি লক্ষ্য করি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8" name="Content Placeholder 7" descr="csharp-log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0200" y="2286000"/>
            <a:ext cx="2590800" cy="2819400"/>
          </a:xfrm>
        </p:spPr>
      </p:pic>
      <p:pic>
        <p:nvPicPr>
          <p:cNvPr id="5" name="Content Placeholder 3" descr="Chrysanthemu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286000"/>
            <a:ext cx="2514600" cy="28956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04088"/>
            <a:ext cx="33528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শিখন ফল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514600"/>
            <a:ext cx="8077200" cy="20269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১। প্রোগ্রাম ডিজাইন কি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তা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বলতে পারবে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;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             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২। প্রোগ্রাম ডেভেলপমেন্ট বা কোডিং কি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তা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ব্যাখ্যা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বলতে  পারবে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;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৩। প্রোগ্রাম বাস্তবায়ন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বিশ্লেষণ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করতে পারবে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2400" dirty="0" smtClean="0">
              <a:latin typeface="Nikosh" pitchFamily="2" charset="0"/>
              <a:cs typeface="Nikosh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60960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শিখন ফলের আলোকে প্রশ্ন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0"/>
            <a:ext cx="6934200" cy="190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১। প্রোগ্রাম ডিজাইন কি বল?              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২। প্রোগ্রাম ডেভেলপমেন্ট বা কোডিং কি  বল?   </a:t>
            </a:r>
          </a:p>
          <a:p>
            <a:pPr>
              <a:buNone/>
            </a:pPr>
            <a:r>
              <a:rPr lang="bn-BD" sz="2400" dirty="0" smtClean="0">
                <a:latin typeface="Nikosh" pitchFamily="2" charset="0"/>
                <a:cs typeface="Nikosh" pitchFamily="2" charset="0"/>
              </a:rPr>
              <a:t>৩। প্রোগ্রাম কিভাবে বাস্তবায়ন  করতে  হয় লিখ ?   </a:t>
            </a:r>
          </a:p>
          <a:p>
            <a:pPr>
              <a:buNone/>
            </a:pPr>
            <a:endParaRPr lang="bn-BD" sz="2400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 descr="fil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905000"/>
            <a:ext cx="4343400" cy="35337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38400" y="609600"/>
            <a:ext cx="365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b="1" dirty="0" smtClean="0">
                <a:latin typeface="Nikosh" pitchFamily="2" charset="0"/>
                <a:cs typeface="Nikosh" pitchFamily="2" charset="0"/>
              </a:rPr>
              <a:t>        </a:t>
            </a:r>
            <a:r>
              <a:rPr lang="bn-BD" sz="4000" b="1" dirty="0" smtClean="0">
                <a:latin typeface="Nikosh" pitchFamily="2" charset="0"/>
                <a:cs typeface="Nikosh" pitchFamily="2" charset="0"/>
              </a:rPr>
              <a:t>একক </a:t>
            </a:r>
            <a:r>
              <a:rPr lang="bn-BD" sz="4000" b="1" dirty="0" smtClean="0">
                <a:latin typeface="Nikosh" pitchFamily="2" charset="0"/>
                <a:cs typeface="Nikosh" pitchFamily="2" charset="0"/>
              </a:rPr>
              <a:t>কাজ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81000"/>
            <a:ext cx="4419600" cy="1143000"/>
          </a:xfrm>
        </p:spPr>
        <p:txBody>
          <a:bodyPr/>
          <a:lstStyle/>
          <a:p>
            <a:pPr algn="ctr"/>
            <a:r>
              <a:rPr lang="bn-BD" dirty="0" smtClean="0">
                <a:latin typeface="Nikosh" pitchFamily="2" charset="0"/>
                <a:cs typeface="Nikosh" pitchFamily="2" charset="0"/>
              </a:rPr>
              <a:t>   একক কাজের 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5486400" cy="1752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bn-BD" sz="4000" dirty="0" smtClean="0">
                <a:latin typeface="Nikosh" pitchFamily="2" charset="0"/>
                <a:cs typeface="Nikosh" pitchFamily="2" charset="0"/>
              </a:rPr>
              <a:t>প্রোগ্রাম ডিজাইন কি বল?</a:t>
            </a:r>
            <a:endParaRPr lang="bn-BD" sz="38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bn-BD" sz="3800" dirty="0" smtClean="0">
                <a:latin typeface="Nikosh" pitchFamily="2" charset="0"/>
                <a:cs typeface="Nikosh" pitchFamily="2" charset="0"/>
              </a:rPr>
              <a:t>সময়ঃ ৫ মিনিট  </a:t>
            </a:r>
          </a:p>
          <a:p>
            <a:pPr>
              <a:buNone/>
            </a:pP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156</TotalTime>
  <Words>604</Words>
  <Application>Microsoft Office PowerPoint</Application>
  <PresentationFormat>On-screen Show (4:3)</PresentationFormat>
  <Paragraphs>85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Apex</vt:lpstr>
      <vt:lpstr>Equation</vt:lpstr>
      <vt:lpstr>        শুভেচ্ছা/ স্বাগতম</vt:lpstr>
      <vt:lpstr> শিক্ষক পরিচিতি </vt:lpstr>
      <vt:lpstr>  পাঠ পরিচিতি</vt:lpstr>
      <vt:lpstr> মুল শিরোনামঃ প্রোগ্রাম ডিজাইন </vt:lpstr>
      <vt:lpstr>  নিচের ছবি গুলি লক্ষ্য করি </vt:lpstr>
      <vt:lpstr>   শিখন ফল </vt:lpstr>
      <vt:lpstr> শিখন ফলের আলোকে প্রশ্ন  </vt:lpstr>
      <vt:lpstr>Slide 8</vt:lpstr>
      <vt:lpstr>   একক কাজের প্রশ্ন</vt:lpstr>
      <vt:lpstr>একক কাজের সমাধান</vt:lpstr>
      <vt:lpstr>একক কাজের সমাধান</vt:lpstr>
      <vt:lpstr>   জোড়ায় কাজ</vt:lpstr>
      <vt:lpstr>জোড়ায় কাজের প্রশ্ন</vt:lpstr>
      <vt:lpstr>     জোড়ায় কাজের সমাধান</vt:lpstr>
      <vt:lpstr>     দলীয় কাজ</vt:lpstr>
      <vt:lpstr> দলীয় কাজের প্রশ্ন </vt:lpstr>
      <vt:lpstr>    দলীয় কাজের সমাধান </vt:lpstr>
      <vt:lpstr>মুল্যায়ন</vt:lpstr>
      <vt:lpstr>   বাড়ির কাজ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শুভেচ্ছা / স্বাগতম</dc:title>
  <dc:creator>USER</dc:creator>
  <cp:lastModifiedBy>Windows User</cp:lastModifiedBy>
  <cp:revision>48</cp:revision>
  <dcterms:created xsi:type="dcterms:W3CDTF">2006-08-16T00:00:00Z</dcterms:created>
  <dcterms:modified xsi:type="dcterms:W3CDTF">2019-08-21T10:30:45Z</dcterms:modified>
</cp:coreProperties>
</file>