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8" r:id="rId4"/>
    <p:sldId id="259" r:id="rId5"/>
    <p:sldId id="268" r:id="rId6"/>
    <p:sldId id="260" r:id="rId7"/>
    <p:sldId id="264" r:id="rId8"/>
    <p:sldId id="267" r:id="rId9"/>
    <p:sldId id="265" r:id="rId10"/>
    <p:sldId id="266" r:id="rId11"/>
    <p:sldId id="270" r:id="rId12"/>
    <p:sldId id="261" r:id="rId13"/>
    <p:sldId id="269" r:id="rId14"/>
    <p:sldId id="271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04" autoAdjust="0"/>
  </p:normalViewPr>
  <p:slideViewPr>
    <p:cSldViewPr snapToGrid="0">
      <p:cViewPr varScale="1">
        <p:scale>
          <a:sx n="65" d="100"/>
          <a:sy n="65" d="100"/>
        </p:scale>
        <p:origin x="1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B780-8332-4FF7-89B1-2C0CA85D38EE}" type="datetimeFigureOut">
              <a:rPr lang="en-US" smtClean="0"/>
              <a:t>26-Aug-19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249E-8FDE-40D7-8B1F-CA35B7DF4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8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B780-8332-4FF7-89B1-2C0CA85D38EE}" type="datetimeFigureOut">
              <a:rPr lang="en-US" smtClean="0"/>
              <a:t>26-Aug-19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249E-8FDE-40D7-8B1F-CA35B7DF4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8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B780-8332-4FF7-89B1-2C0CA85D38EE}" type="datetimeFigureOut">
              <a:rPr lang="en-US" smtClean="0"/>
              <a:t>26-Aug-19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249E-8FDE-40D7-8B1F-CA35B7DF4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3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B780-8332-4FF7-89B1-2C0CA85D38EE}" type="datetimeFigureOut">
              <a:rPr lang="en-US" smtClean="0"/>
              <a:t>26-Aug-19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249E-8FDE-40D7-8B1F-CA35B7DF4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5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B780-8332-4FF7-89B1-2C0CA85D38EE}" type="datetimeFigureOut">
              <a:rPr lang="en-US" smtClean="0"/>
              <a:t>26-Aug-19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249E-8FDE-40D7-8B1F-CA35B7DF4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3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B780-8332-4FF7-89B1-2C0CA85D38EE}" type="datetimeFigureOut">
              <a:rPr lang="en-US" smtClean="0"/>
              <a:t>26-Aug-19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249E-8FDE-40D7-8B1F-CA35B7DF4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2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B780-8332-4FF7-89B1-2C0CA85D38EE}" type="datetimeFigureOut">
              <a:rPr lang="en-US" smtClean="0"/>
              <a:t>26-Aug-19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249E-8FDE-40D7-8B1F-CA35B7DF4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7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B780-8332-4FF7-89B1-2C0CA85D38EE}" type="datetimeFigureOut">
              <a:rPr lang="en-US" smtClean="0"/>
              <a:t>26-Aug-19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249E-8FDE-40D7-8B1F-CA35B7DF4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1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B780-8332-4FF7-89B1-2C0CA85D38EE}" type="datetimeFigureOut">
              <a:rPr lang="en-US" smtClean="0"/>
              <a:t>26-Aug-19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249E-8FDE-40D7-8B1F-CA35B7DF4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6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B780-8332-4FF7-89B1-2C0CA85D38EE}" type="datetimeFigureOut">
              <a:rPr lang="en-US" smtClean="0"/>
              <a:t>26-Aug-19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249E-8FDE-40D7-8B1F-CA35B7DF4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5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B780-8332-4FF7-89B1-2C0CA85D38EE}" type="datetimeFigureOut">
              <a:rPr lang="en-US" smtClean="0"/>
              <a:t>26-Aug-19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249E-8FDE-40D7-8B1F-CA35B7DF4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1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2B780-8332-4FF7-89B1-2C0CA85D38EE}" type="datetimeFigureOut">
              <a:rPr lang="en-US" smtClean="0"/>
              <a:t>26-Aug-19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249E-8FDE-40D7-8B1F-CA35B7DF4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8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859837" y="339213"/>
            <a:ext cx="7517081" cy="32088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numCol="1" rtlCol="0">
            <a:prstTxWarp prst="textSto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2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77" y="2438400"/>
            <a:ext cx="5928300" cy="3963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22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36" y="305830"/>
            <a:ext cx="4180114" cy="2453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233895"/>
            <a:ext cx="4180115" cy="3167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3233894"/>
            <a:ext cx="4667250" cy="3167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26" y="0"/>
            <a:ext cx="3847098" cy="3064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793442" y="6488668"/>
            <a:ext cx="287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নির্যাতনের ছবি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46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6" y="233917"/>
            <a:ext cx="8399721" cy="52099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386672" y="5687367"/>
            <a:ext cx="5908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 সেনাবাহিনীর আত্মসমর্পণ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69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417655" y="610804"/>
            <a:ext cx="8129116" cy="5485466"/>
          </a:xfrm>
          <a:prstGeom prst="flowChart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অধ্যায়ের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-1০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9420" y="914400"/>
            <a:ext cx="2669458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সময়</a:t>
            </a:r>
            <a:r>
              <a:rPr lang="en-US" sz="2800" dirty="0" smtClean="0"/>
              <a:t>- ১০ </a:t>
            </a:r>
            <a:r>
              <a:rPr lang="en-US" sz="2800" dirty="0" err="1" smtClean="0"/>
              <a:t>মিনিট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08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2" y="563526"/>
            <a:ext cx="7851410" cy="4997302"/>
          </a:xfrm>
          <a:prstGeom prst="roundRect">
            <a:avLst>
              <a:gd name="adj" fmla="val 16667"/>
            </a:avLst>
          </a:prstGeom>
          <a:ln w="381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22620" y="5747657"/>
            <a:ext cx="449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বিজয়ের আনন্দ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0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832703" y="2510872"/>
            <a:ext cx="7685069" cy="4109663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মুজিবনগর সরকার কোথায় গঠিত হয়েছিল?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মুজিবনগর সরকারের রাষ্ট্রপতি কে ছিলেন?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মুজিবনগর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অস্থায়ী রাষ্ট্রপতি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ছিলেন?</a:t>
            </a:r>
            <a:endParaRPr lang="bn-BD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জিবনগর সরকারের প্রধানমন্ত্রী কে ছিলেন?</a:t>
            </a:r>
          </a:p>
        </p:txBody>
      </p:sp>
      <p:sp>
        <p:nvSpPr>
          <p:cNvPr id="3" name="Up-Down Arrow 2"/>
          <p:cNvSpPr/>
          <p:nvPr/>
        </p:nvSpPr>
        <p:spPr>
          <a:xfrm rot="5400000">
            <a:off x="3576483" y="-538315"/>
            <a:ext cx="2197510" cy="356911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13618" y="923074"/>
            <a:ext cx="210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মূল্যায়ন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575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4698" y="4958399"/>
            <a:ext cx="6032665" cy="156966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sz="9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4249">
            <a:off x="1550599" y="1451499"/>
            <a:ext cx="5644028" cy="40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9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304800" y="1676400"/>
            <a:ext cx="8610600" cy="4191000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সারথী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রায়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সাতপাই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 ৩ )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228600"/>
            <a:ext cx="2819400" cy="70788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509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73672" y="1165086"/>
            <a:ext cx="7695210" cy="5496109"/>
          </a:xfrm>
          <a:prstGeom prst="flowChartPunchedTap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শ্রেণী-৫ম</a:t>
            </a:r>
            <a:endParaRPr lang="bn-BD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বিষয়-বাংলাদেশ ও বিশ্বপরিচয়</a:t>
            </a:r>
          </a:p>
          <a:p>
            <a:pPr algn="ctr"/>
            <a:r>
              <a:rPr lang="bn-BD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পাঠ-আমাদের মুক্তিযুদ্ধ</a:t>
            </a:r>
            <a:endParaRPr lang="bn-BD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অধ্যায়-১ (পৃষ্ঠা ২-১০)</a:t>
            </a:r>
            <a:endParaRPr lang="bn-BD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সময়-৩৫ মিনিট</a:t>
            </a:r>
          </a:p>
          <a:p>
            <a:pPr algn="ctr"/>
            <a:r>
              <a:rPr lang="bn-BD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তারিখ-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bn-BD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-০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-২০১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471948"/>
            <a:ext cx="5181600" cy="5486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228600"/>
            <a:ext cx="2819400" cy="70788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04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082463" y="53162"/>
            <a:ext cx="4626682" cy="1041991"/>
          </a:xfrm>
          <a:prstGeom prst="wedgeEllipseCallout">
            <a:avLst>
              <a:gd name="adj1" fmla="val -25765"/>
              <a:gd name="adj2" fmla="val 6837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numCol="1" rtlCol="0" anchor="ctr">
            <a:prstTxWarp prst="textStop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65088" y="1095153"/>
            <a:ext cx="8383945" cy="5442155"/>
          </a:xfrm>
          <a:prstGeom prst="horizontalScroll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১৪.১.১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১৪.১.২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চলাকালে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বনর্না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১৪.১.৩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আত্মসমর্পনের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8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2" y="342168"/>
            <a:ext cx="7772400" cy="4810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19219" y="5414481"/>
            <a:ext cx="4284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৭ই মার্চের ঐতিহাসিক ভাষণ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63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" b="8092"/>
          <a:stretch/>
        </p:blipFill>
        <p:spPr>
          <a:xfrm>
            <a:off x="1405329" y="76208"/>
            <a:ext cx="6055465" cy="6751673"/>
          </a:xfrm>
          <a:prstGeom prst="rect">
            <a:avLst/>
          </a:prstGeom>
        </p:spPr>
      </p:pic>
      <p:sp>
        <p:nvSpPr>
          <p:cNvPr id="3" name="Sun 2"/>
          <p:cNvSpPr/>
          <p:nvPr/>
        </p:nvSpPr>
        <p:spPr>
          <a:xfrm>
            <a:off x="2128190" y="2993457"/>
            <a:ext cx="391727" cy="345166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88455" y="5216893"/>
            <a:ext cx="1655545" cy="68339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0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32" y="3140403"/>
            <a:ext cx="3285811" cy="2482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78" y="90434"/>
            <a:ext cx="2659382" cy="2785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3" y="3194334"/>
            <a:ext cx="2171168" cy="2432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787" y="3232355"/>
            <a:ext cx="1845546" cy="23910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04" y="3186379"/>
            <a:ext cx="2049863" cy="2391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918479" y="1497204"/>
            <a:ext cx="2843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723" y="6018963"/>
            <a:ext cx="199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সৈয়দ নজরুল ইসলাম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অস্থায়ী রাষ্ট্রপতি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2910" y="6018963"/>
            <a:ext cx="2170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তাজউদ্দিন আহমেদ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3933" y="6149591"/>
            <a:ext cx="191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ক্যাপ্টেন মনসুর আলী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অর্থমন্ত্রী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3556" y="6149591"/>
            <a:ext cx="2029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এ.এইচ.এম কামরুজ্জামান</a:t>
            </a:r>
          </a:p>
          <a:p>
            <a:r>
              <a:rPr lang="bn-BD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স্বরাষ্ট্র এবং ত্রান ও পুনর্বাসনমন্ত্রী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3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3" y="97284"/>
            <a:ext cx="4124325" cy="2883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010" y="97284"/>
            <a:ext cx="4215954" cy="2883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3" y="3202143"/>
            <a:ext cx="4152900" cy="2876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010" y="3202143"/>
            <a:ext cx="4121149" cy="2815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393391" y="6179736"/>
            <a:ext cx="291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02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6" y="529390"/>
            <a:ext cx="4289658" cy="52650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60" y="529390"/>
            <a:ext cx="4042610" cy="5265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87038" y="6287784"/>
            <a:ext cx="339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নির্বিচারে গণহত্যা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4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</TotalTime>
  <Words>161</Words>
  <Application>Microsoft Office PowerPoint</Application>
  <PresentationFormat>On-screen Show (4:3)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acer</cp:lastModifiedBy>
  <cp:revision>65</cp:revision>
  <dcterms:created xsi:type="dcterms:W3CDTF">2017-02-05T05:35:46Z</dcterms:created>
  <dcterms:modified xsi:type="dcterms:W3CDTF">2019-08-26T17:43:40Z</dcterms:modified>
</cp:coreProperties>
</file>