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8930A-B12B-4A3A-A96A-2BA7B9032C49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D1541A-AC70-40B3-9BCD-B984D7527F05}">
      <dgm:prSet phldrT="[Text]" custT="1"/>
      <dgm:spPr/>
      <dgm:t>
        <a:bodyPr/>
        <a:lstStyle/>
        <a:p>
          <a:pPr algn="l"/>
          <a:r>
            <a:rPr lang="en-US" sz="40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কংশ</a:t>
          </a:r>
          <a:endParaRPr lang="en-US" sz="4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C7296F4-B280-4E66-B2F0-E061C23CA2B3}" type="parTrans" cxnId="{1914438B-17E9-45CB-B754-5BB501287C01}">
      <dgm:prSet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AFE478F-FE10-4C0F-B340-AD97F1BD95DF}" type="sibTrans" cxnId="{1914438B-17E9-45CB-B754-5BB501287C01}">
      <dgm:prSet custT="1"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F5A6852-61BD-4501-86D7-5E79564828A9}">
      <dgm:prSet phldrT="[Text]" custT="1"/>
      <dgm:spPr/>
      <dgm:t>
        <a:bodyPr/>
        <a:lstStyle/>
        <a:p>
          <a:r>
            <a:rPr lang="en-US" sz="36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মগড়া</a:t>
          </a:r>
          <a:endParaRPr lang="en-US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87D387F-D59B-484F-9CF3-2F5BA144B4F2}" type="parTrans" cxnId="{C062299D-39D0-4B97-B62F-5D005C4D5263}">
      <dgm:prSet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D4F8862-D24A-456C-814C-3C28F7858834}" type="sibTrans" cxnId="{C062299D-39D0-4B97-B62F-5D005C4D5263}">
      <dgm:prSet custT="1"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FD41857-8600-4888-BD55-48222E041CC3}">
      <dgm:prSet phldrT="[Text]" custT="1"/>
      <dgm:spPr/>
      <dgm:t>
        <a:bodyPr/>
        <a:lstStyle/>
        <a:p>
          <a:r>
            <a:rPr lang="en-US" sz="36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ধলাই</a:t>
          </a:r>
          <a:endParaRPr lang="en-US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915AA58-26C6-4D72-96BF-91C65110E093}" type="parTrans" cxnId="{9488CC88-4848-42D0-9A43-74E70BADAF60}">
      <dgm:prSet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1A63F1D-FD9A-4E6E-BDFA-67169A300C20}" type="sibTrans" cxnId="{9488CC88-4848-42D0-9A43-74E70BADAF60}">
      <dgm:prSet custT="1"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48C91FD-F2A8-48D5-8FB5-973B20E2602A}">
      <dgm:prSet phldrT="[Text]" custT="1"/>
      <dgm:spPr/>
      <dgm:t>
        <a:bodyPr/>
        <a:lstStyle/>
        <a:p>
          <a:r>
            <a:rPr lang="en-US" sz="36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ধনু</a:t>
          </a:r>
          <a:endParaRPr lang="en-US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AA498D9-344B-44D0-913F-6A26B7E65D31}" type="parTrans" cxnId="{CEEB7E3A-CF82-406E-992D-AC95780F1659}">
      <dgm:prSet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1FB8180-314C-4503-8800-975DF0C6AC10}" type="sibTrans" cxnId="{CEEB7E3A-CF82-406E-992D-AC95780F1659}">
      <dgm:prSet custT="1"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380A2-A97E-4FAF-8473-48F5C08C82C5}">
      <dgm:prSet phldrT="[Text]" custT="1"/>
      <dgm:spPr/>
      <dgm:t>
        <a:bodyPr/>
        <a:lstStyle/>
        <a:p>
          <a:r>
            <a:rPr lang="en-US" sz="36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সুরমা</a:t>
          </a:r>
          <a:endParaRPr lang="en-US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C2B53D7-9E7D-4E01-89FE-8DF1FE556E8A}" type="parTrans" cxnId="{D4E6244E-1262-4665-A372-9BB6D166A5B6}">
      <dgm:prSet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D928415-B1DB-46CA-B763-C5E251CB3CB9}" type="sibTrans" cxnId="{D4E6244E-1262-4665-A372-9BB6D166A5B6}">
      <dgm:prSet custT="1"/>
      <dgm:spPr/>
      <dgm:t>
        <a:bodyPr/>
        <a:lstStyle/>
        <a:p>
          <a:endParaRPr lang="en-US" sz="36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607AEA3-382A-458E-9DFA-F6D0F2DF0B56}" type="pres">
      <dgm:prSet presAssocID="{F328930A-B12B-4A3A-A96A-2BA7B9032C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F33D0-05D7-4191-8A28-7D0650806AEC}" type="pres">
      <dgm:prSet presAssocID="{74D1541A-AC70-40B3-9BCD-B984D7527F05}" presName="node" presStyleLbl="node1" presStyleIdx="0" presStyleCnt="5" custRadScaleRad="92344" custRadScaleInc="-2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FC32E-F587-4188-87B0-1B27370307C9}" type="pres">
      <dgm:prSet presAssocID="{9AFE478F-FE10-4C0F-B340-AD97F1BD95D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5F8881A-A7B5-4424-B5D7-9C56AA276614}" type="pres">
      <dgm:prSet presAssocID="{9AFE478F-FE10-4C0F-B340-AD97F1BD95D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1346098-343E-47D3-8C63-3921D9FBDB77}" type="pres">
      <dgm:prSet presAssocID="{BF5A6852-61BD-4501-86D7-5E79564828A9}" presName="node" presStyleLbl="node1" presStyleIdx="1" presStyleCnt="5" custRadScaleRad="101242" custRadScaleInc="-4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2110D-31E8-4491-B731-6ADF6F0C0E8F}" type="pres">
      <dgm:prSet presAssocID="{1D4F8862-D24A-456C-814C-3C28F785883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1918B2F-7B5F-4830-8593-31FE6007B30A}" type="pres">
      <dgm:prSet presAssocID="{1D4F8862-D24A-456C-814C-3C28F785883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613B325-1F2D-46FE-9A1E-B02F8BCB80E1}" type="pres">
      <dgm:prSet presAssocID="{AFD41857-8600-4888-BD55-48222E041C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9EF01-B011-483A-88F9-8073E93119A7}" type="pres">
      <dgm:prSet presAssocID="{A1A63F1D-FD9A-4E6E-BDFA-67169A300C2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37B79DE-4811-4A63-817F-69E282C95C44}" type="pres">
      <dgm:prSet presAssocID="{A1A63F1D-FD9A-4E6E-BDFA-67169A300C2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6CFD4B9-CB44-4BB9-A947-78BE9E3ADB84}" type="pres">
      <dgm:prSet presAssocID="{F48C91FD-F2A8-48D5-8FB5-973B20E260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ABE30-B4AF-4EC3-9FD8-1CBEB8C72B63}" type="pres">
      <dgm:prSet presAssocID="{E1FB8180-314C-4503-8800-975DF0C6AC1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00EC4EC-C928-4EBB-8D99-E146C9600055}" type="pres">
      <dgm:prSet presAssocID="{E1FB8180-314C-4503-8800-975DF0C6AC1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C89F02D-2FAB-4172-B1E3-5BD966592120}" type="pres">
      <dgm:prSet presAssocID="{312380A2-A97E-4FAF-8473-48F5C08C82C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97DBC-0A1D-4603-920A-4E6B5B1790C1}" type="pres">
      <dgm:prSet presAssocID="{CD928415-B1DB-46CA-B763-C5E251CB3CB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1414557-C916-43BF-8627-9AF763B24C71}" type="pres">
      <dgm:prSet presAssocID="{CD928415-B1DB-46CA-B763-C5E251CB3CB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EEB7E3A-CF82-406E-992D-AC95780F1659}" srcId="{F328930A-B12B-4A3A-A96A-2BA7B9032C49}" destId="{F48C91FD-F2A8-48D5-8FB5-973B20E2602A}" srcOrd="3" destOrd="0" parTransId="{7AA498D9-344B-44D0-913F-6A26B7E65D31}" sibTransId="{E1FB8180-314C-4503-8800-975DF0C6AC10}"/>
    <dgm:cxn modelId="{9A20F7E0-5D31-4B54-8A9D-8DAEC9AAAE86}" type="presOf" srcId="{A1A63F1D-FD9A-4E6E-BDFA-67169A300C20}" destId="{00E9EF01-B011-483A-88F9-8073E93119A7}" srcOrd="0" destOrd="0" presId="urn:microsoft.com/office/officeart/2005/8/layout/cycle2"/>
    <dgm:cxn modelId="{D4E6244E-1262-4665-A372-9BB6D166A5B6}" srcId="{F328930A-B12B-4A3A-A96A-2BA7B9032C49}" destId="{312380A2-A97E-4FAF-8473-48F5C08C82C5}" srcOrd="4" destOrd="0" parTransId="{CC2B53D7-9E7D-4E01-89FE-8DF1FE556E8A}" sibTransId="{CD928415-B1DB-46CA-B763-C5E251CB3CB9}"/>
    <dgm:cxn modelId="{C062299D-39D0-4B97-B62F-5D005C4D5263}" srcId="{F328930A-B12B-4A3A-A96A-2BA7B9032C49}" destId="{BF5A6852-61BD-4501-86D7-5E79564828A9}" srcOrd="1" destOrd="0" parTransId="{587D387F-D59B-484F-9CF3-2F5BA144B4F2}" sibTransId="{1D4F8862-D24A-456C-814C-3C28F7858834}"/>
    <dgm:cxn modelId="{CDFD61E6-7870-4AE8-8723-9D8EBAF56EAB}" type="presOf" srcId="{F48C91FD-F2A8-48D5-8FB5-973B20E2602A}" destId="{06CFD4B9-CB44-4BB9-A947-78BE9E3ADB84}" srcOrd="0" destOrd="0" presId="urn:microsoft.com/office/officeart/2005/8/layout/cycle2"/>
    <dgm:cxn modelId="{B8F314A5-DFAB-4B26-9F52-1CCEA8C6663B}" type="presOf" srcId="{312380A2-A97E-4FAF-8473-48F5C08C82C5}" destId="{DC89F02D-2FAB-4172-B1E3-5BD966592120}" srcOrd="0" destOrd="0" presId="urn:microsoft.com/office/officeart/2005/8/layout/cycle2"/>
    <dgm:cxn modelId="{1914438B-17E9-45CB-B754-5BB501287C01}" srcId="{F328930A-B12B-4A3A-A96A-2BA7B9032C49}" destId="{74D1541A-AC70-40B3-9BCD-B984D7527F05}" srcOrd="0" destOrd="0" parTransId="{4C7296F4-B280-4E66-B2F0-E061C23CA2B3}" sibTransId="{9AFE478F-FE10-4C0F-B340-AD97F1BD95DF}"/>
    <dgm:cxn modelId="{46A73CC8-811F-4CCF-AC00-E89AE832399E}" type="presOf" srcId="{AFD41857-8600-4888-BD55-48222E041CC3}" destId="{B613B325-1F2D-46FE-9A1E-B02F8BCB80E1}" srcOrd="0" destOrd="0" presId="urn:microsoft.com/office/officeart/2005/8/layout/cycle2"/>
    <dgm:cxn modelId="{19F68107-788C-4C2E-91F3-AB986A327248}" type="presOf" srcId="{74D1541A-AC70-40B3-9BCD-B984D7527F05}" destId="{AACF33D0-05D7-4191-8A28-7D0650806AEC}" srcOrd="0" destOrd="0" presId="urn:microsoft.com/office/officeart/2005/8/layout/cycle2"/>
    <dgm:cxn modelId="{0D636ECC-E5B9-4189-9C24-748D03BEE70F}" type="presOf" srcId="{CD928415-B1DB-46CA-B763-C5E251CB3CB9}" destId="{68597DBC-0A1D-4603-920A-4E6B5B1790C1}" srcOrd="0" destOrd="0" presId="urn:microsoft.com/office/officeart/2005/8/layout/cycle2"/>
    <dgm:cxn modelId="{0F30DF09-5545-4340-B9DF-033FE855D450}" type="presOf" srcId="{CD928415-B1DB-46CA-B763-C5E251CB3CB9}" destId="{01414557-C916-43BF-8627-9AF763B24C71}" srcOrd="1" destOrd="0" presId="urn:microsoft.com/office/officeart/2005/8/layout/cycle2"/>
    <dgm:cxn modelId="{ECA17D0C-B2F7-4701-8857-33A210DFDF9E}" type="presOf" srcId="{E1FB8180-314C-4503-8800-975DF0C6AC10}" destId="{400EC4EC-C928-4EBB-8D99-E146C9600055}" srcOrd="1" destOrd="0" presId="urn:microsoft.com/office/officeart/2005/8/layout/cycle2"/>
    <dgm:cxn modelId="{942A0160-109B-4E93-A6EA-EBA66D25F289}" type="presOf" srcId="{1D4F8862-D24A-456C-814C-3C28F7858834}" destId="{21918B2F-7B5F-4830-8593-31FE6007B30A}" srcOrd="1" destOrd="0" presId="urn:microsoft.com/office/officeart/2005/8/layout/cycle2"/>
    <dgm:cxn modelId="{9F433715-E1B1-42BD-89B4-E71BBE238086}" type="presOf" srcId="{BF5A6852-61BD-4501-86D7-5E79564828A9}" destId="{F1346098-343E-47D3-8C63-3921D9FBDB77}" srcOrd="0" destOrd="0" presId="urn:microsoft.com/office/officeart/2005/8/layout/cycle2"/>
    <dgm:cxn modelId="{8435759D-65A8-4D69-B6DA-58BF59B546AA}" type="presOf" srcId="{9AFE478F-FE10-4C0F-B340-AD97F1BD95DF}" destId="{380FC32E-F587-4188-87B0-1B27370307C9}" srcOrd="0" destOrd="0" presId="urn:microsoft.com/office/officeart/2005/8/layout/cycle2"/>
    <dgm:cxn modelId="{F284A1A9-E79A-497C-ADBC-14754E773250}" type="presOf" srcId="{1D4F8862-D24A-456C-814C-3C28F7858834}" destId="{4A52110D-31E8-4491-B731-6ADF6F0C0E8F}" srcOrd="0" destOrd="0" presId="urn:microsoft.com/office/officeart/2005/8/layout/cycle2"/>
    <dgm:cxn modelId="{CEC375BB-379C-4233-96A9-9AF7F2C33B57}" type="presOf" srcId="{9AFE478F-FE10-4C0F-B340-AD97F1BD95DF}" destId="{65F8881A-A7B5-4424-B5D7-9C56AA276614}" srcOrd="1" destOrd="0" presId="urn:microsoft.com/office/officeart/2005/8/layout/cycle2"/>
    <dgm:cxn modelId="{BC35516E-1BD1-4988-8E2D-EFC1175329F9}" type="presOf" srcId="{E1FB8180-314C-4503-8800-975DF0C6AC10}" destId="{3E9ABE30-B4AF-4EC3-9FD8-1CBEB8C72B63}" srcOrd="0" destOrd="0" presId="urn:microsoft.com/office/officeart/2005/8/layout/cycle2"/>
    <dgm:cxn modelId="{9488CC88-4848-42D0-9A43-74E70BADAF60}" srcId="{F328930A-B12B-4A3A-A96A-2BA7B9032C49}" destId="{AFD41857-8600-4888-BD55-48222E041CC3}" srcOrd="2" destOrd="0" parTransId="{5915AA58-26C6-4D72-96BF-91C65110E093}" sibTransId="{A1A63F1D-FD9A-4E6E-BDFA-67169A300C20}"/>
    <dgm:cxn modelId="{6B33231A-56D8-4907-8741-2B4F66A47DBC}" type="presOf" srcId="{F328930A-B12B-4A3A-A96A-2BA7B9032C49}" destId="{3607AEA3-382A-458E-9DFA-F6D0F2DF0B56}" srcOrd="0" destOrd="0" presId="urn:microsoft.com/office/officeart/2005/8/layout/cycle2"/>
    <dgm:cxn modelId="{C344A56E-6620-4832-B8E6-95550380AB7B}" type="presOf" srcId="{A1A63F1D-FD9A-4E6E-BDFA-67169A300C20}" destId="{337B79DE-4811-4A63-817F-69E282C95C44}" srcOrd="1" destOrd="0" presId="urn:microsoft.com/office/officeart/2005/8/layout/cycle2"/>
    <dgm:cxn modelId="{E48A83FC-FDB2-4F3B-8154-5C07D1FA262B}" type="presParOf" srcId="{3607AEA3-382A-458E-9DFA-F6D0F2DF0B56}" destId="{AACF33D0-05D7-4191-8A28-7D0650806AEC}" srcOrd="0" destOrd="0" presId="urn:microsoft.com/office/officeart/2005/8/layout/cycle2"/>
    <dgm:cxn modelId="{8A63A121-AD15-45AE-93D4-0B3F98C920BD}" type="presParOf" srcId="{3607AEA3-382A-458E-9DFA-F6D0F2DF0B56}" destId="{380FC32E-F587-4188-87B0-1B27370307C9}" srcOrd="1" destOrd="0" presId="urn:microsoft.com/office/officeart/2005/8/layout/cycle2"/>
    <dgm:cxn modelId="{A3DB3FB4-87D6-43A5-B15B-F8ED3CF98E6F}" type="presParOf" srcId="{380FC32E-F587-4188-87B0-1B27370307C9}" destId="{65F8881A-A7B5-4424-B5D7-9C56AA276614}" srcOrd="0" destOrd="0" presId="urn:microsoft.com/office/officeart/2005/8/layout/cycle2"/>
    <dgm:cxn modelId="{A3C6D1D7-D3F5-4F4B-9450-FC9089330B68}" type="presParOf" srcId="{3607AEA3-382A-458E-9DFA-F6D0F2DF0B56}" destId="{F1346098-343E-47D3-8C63-3921D9FBDB77}" srcOrd="2" destOrd="0" presId="urn:microsoft.com/office/officeart/2005/8/layout/cycle2"/>
    <dgm:cxn modelId="{81C53ACB-7A14-4B2F-B76B-3FAF62902503}" type="presParOf" srcId="{3607AEA3-382A-458E-9DFA-F6D0F2DF0B56}" destId="{4A52110D-31E8-4491-B731-6ADF6F0C0E8F}" srcOrd="3" destOrd="0" presId="urn:microsoft.com/office/officeart/2005/8/layout/cycle2"/>
    <dgm:cxn modelId="{BCD65D24-4F38-4B70-B721-F47E8C16AE3F}" type="presParOf" srcId="{4A52110D-31E8-4491-B731-6ADF6F0C0E8F}" destId="{21918B2F-7B5F-4830-8593-31FE6007B30A}" srcOrd="0" destOrd="0" presId="urn:microsoft.com/office/officeart/2005/8/layout/cycle2"/>
    <dgm:cxn modelId="{3EFBF834-5B50-49BD-9C7B-5FB64C2AD99D}" type="presParOf" srcId="{3607AEA3-382A-458E-9DFA-F6D0F2DF0B56}" destId="{B613B325-1F2D-46FE-9A1E-B02F8BCB80E1}" srcOrd="4" destOrd="0" presId="urn:microsoft.com/office/officeart/2005/8/layout/cycle2"/>
    <dgm:cxn modelId="{69F9C5A2-CA1F-450C-8AB2-C45C148BAB7D}" type="presParOf" srcId="{3607AEA3-382A-458E-9DFA-F6D0F2DF0B56}" destId="{00E9EF01-B011-483A-88F9-8073E93119A7}" srcOrd="5" destOrd="0" presId="urn:microsoft.com/office/officeart/2005/8/layout/cycle2"/>
    <dgm:cxn modelId="{B96D5EE3-505F-4C4B-A0C0-5A18E6233A61}" type="presParOf" srcId="{00E9EF01-B011-483A-88F9-8073E93119A7}" destId="{337B79DE-4811-4A63-817F-69E282C95C44}" srcOrd="0" destOrd="0" presId="urn:microsoft.com/office/officeart/2005/8/layout/cycle2"/>
    <dgm:cxn modelId="{E42F0DFA-91D6-46F0-A7F9-09C382126F20}" type="presParOf" srcId="{3607AEA3-382A-458E-9DFA-F6D0F2DF0B56}" destId="{06CFD4B9-CB44-4BB9-A947-78BE9E3ADB84}" srcOrd="6" destOrd="0" presId="urn:microsoft.com/office/officeart/2005/8/layout/cycle2"/>
    <dgm:cxn modelId="{6BF3F6D7-06A9-42AF-815F-E673E710D9DB}" type="presParOf" srcId="{3607AEA3-382A-458E-9DFA-F6D0F2DF0B56}" destId="{3E9ABE30-B4AF-4EC3-9FD8-1CBEB8C72B63}" srcOrd="7" destOrd="0" presId="urn:microsoft.com/office/officeart/2005/8/layout/cycle2"/>
    <dgm:cxn modelId="{6ED3140D-BAC1-4C07-86DD-7A3911AD4B22}" type="presParOf" srcId="{3E9ABE30-B4AF-4EC3-9FD8-1CBEB8C72B63}" destId="{400EC4EC-C928-4EBB-8D99-E146C9600055}" srcOrd="0" destOrd="0" presId="urn:microsoft.com/office/officeart/2005/8/layout/cycle2"/>
    <dgm:cxn modelId="{ACDB0E20-DF4A-4A70-81ED-7DFCCF47341D}" type="presParOf" srcId="{3607AEA3-382A-458E-9DFA-F6D0F2DF0B56}" destId="{DC89F02D-2FAB-4172-B1E3-5BD966592120}" srcOrd="8" destOrd="0" presId="urn:microsoft.com/office/officeart/2005/8/layout/cycle2"/>
    <dgm:cxn modelId="{BA90CBE3-43F3-42D0-89D5-1C13F4A8E7FF}" type="presParOf" srcId="{3607AEA3-382A-458E-9DFA-F6D0F2DF0B56}" destId="{68597DBC-0A1D-4603-920A-4E6B5B1790C1}" srcOrd="9" destOrd="0" presId="urn:microsoft.com/office/officeart/2005/8/layout/cycle2"/>
    <dgm:cxn modelId="{710304D6-566F-4F38-B2C0-12CCCFE72D85}" type="presParOf" srcId="{68597DBC-0A1D-4603-920A-4E6B5B1790C1}" destId="{01414557-C916-43BF-8627-9AF763B24C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F33D0-05D7-4191-8A28-7D0650806AEC}">
      <dsp:nvSpPr>
        <dsp:cNvPr id="0" name=""/>
        <dsp:cNvSpPr/>
      </dsp:nvSpPr>
      <dsp:spPr>
        <a:xfrm>
          <a:off x="3352804" y="152406"/>
          <a:ext cx="1541115" cy="154111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কংশ</a:t>
          </a:r>
          <a:endParaRPr lang="en-US" sz="4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78495" y="378097"/>
        <a:ext cx="1089733" cy="1089733"/>
      </dsp:txXfrm>
    </dsp:sp>
    <dsp:sp modelId="{380FC32E-F587-4188-87B0-1B27370307C9}">
      <dsp:nvSpPr>
        <dsp:cNvPr id="0" name=""/>
        <dsp:cNvSpPr/>
      </dsp:nvSpPr>
      <dsp:spPr>
        <a:xfrm rot="1857813">
          <a:off x="4886784" y="1229143"/>
          <a:ext cx="360648" cy="520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894493" y="1305335"/>
        <a:ext cx="252454" cy="312076"/>
      </dsp:txXfrm>
    </dsp:sp>
    <dsp:sp modelId="{F1346098-343E-47D3-8C63-3921D9FBDB77}">
      <dsp:nvSpPr>
        <dsp:cNvPr id="0" name=""/>
        <dsp:cNvSpPr/>
      </dsp:nvSpPr>
      <dsp:spPr>
        <a:xfrm>
          <a:off x="5257801" y="1295394"/>
          <a:ext cx="1541115" cy="15411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মগড়া</a:t>
          </a:r>
          <a:endParaRPr lang="en-US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483492" y="1521085"/>
        <a:ext cx="1089733" cy="1089733"/>
      </dsp:txXfrm>
    </dsp:sp>
    <dsp:sp modelId="{4A52110D-31E8-4491-B731-6ADF6F0C0E8F}">
      <dsp:nvSpPr>
        <dsp:cNvPr id="0" name=""/>
        <dsp:cNvSpPr/>
      </dsp:nvSpPr>
      <dsp:spPr>
        <a:xfrm rot="6454642">
          <a:off x="5451100" y="2927638"/>
          <a:ext cx="443813" cy="520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5537776" y="2968199"/>
        <a:ext cx="310669" cy="312076"/>
      </dsp:txXfrm>
    </dsp:sp>
    <dsp:sp modelId="{B613B325-1F2D-46FE-9A1E-B02F8BCB80E1}">
      <dsp:nvSpPr>
        <dsp:cNvPr id="0" name=""/>
        <dsp:cNvSpPr/>
      </dsp:nvSpPr>
      <dsp:spPr>
        <a:xfrm>
          <a:off x="4539510" y="3562841"/>
          <a:ext cx="1541115" cy="154111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40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ধলাই</a:t>
          </a:r>
          <a:endParaRPr lang="en-US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65201" y="3788532"/>
        <a:ext cx="1089733" cy="1089733"/>
      </dsp:txXfrm>
    </dsp:sp>
    <dsp:sp modelId="{00E9EF01-B011-483A-88F9-8073E93119A7}">
      <dsp:nvSpPr>
        <dsp:cNvPr id="0" name=""/>
        <dsp:cNvSpPr/>
      </dsp:nvSpPr>
      <dsp:spPr>
        <a:xfrm rot="10800000">
          <a:off x="3959594" y="4073336"/>
          <a:ext cx="409807" cy="520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4082536" y="4177361"/>
        <a:ext cx="286865" cy="312076"/>
      </dsp:txXfrm>
    </dsp:sp>
    <dsp:sp modelId="{06CFD4B9-CB44-4BB9-A947-78BE9E3ADB84}">
      <dsp:nvSpPr>
        <dsp:cNvPr id="0" name=""/>
        <dsp:cNvSpPr/>
      </dsp:nvSpPr>
      <dsp:spPr>
        <a:xfrm>
          <a:off x="2225173" y="3562841"/>
          <a:ext cx="1541115" cy="154111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ধনু</a:t>
          </a:r>
          <a:endParaRPr lang="en-US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450864" y="3788532"/>
        <a:ext cx="1089733" cy="1089733"/>
      </dsp:txXfrm>
    </dsp:sp>
    <dsp:sp modelId="{3E9ABE30-B4AF-4EC3-9FD8-1CBEB8C72B63}">
      <dsp:nvSpPr>
        <dsp:cNvPr id="0" name=""/>
        <dsp:cNvSpPr/>
      </dsp:nvSpPr>
      <dsp:spPr>
        <a:xfrm rot="15120000">
          <a:off x="2436826" y="2983834"/>
          <a:ext cx="409807" cy="520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10800000">
        <a:off x="2517293" y="3146321"/>
        <a:ext cx="286865" cy="312076"/>
      </dsp:txXfrm>
    </dsp:sp>
    <dsp:sp modelId="{DC89F02D-2FAB-4172-B1E3-5BD966592120}">
      <dsp:nvSpPr>
        <dsp:cNvPr id="0" name=""/>
        <dsp:cNvSpPr/>
      </dsp:nvSpPr>
      <dsp:spPr>
        <a:xfrm>
          <a:off x="1510004" y="1361776"/>
          <a:ext cx="1541115" cy="154111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সুরমা</a:t>
          </a:r>
          <a:endParaRPr lang="en-US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735695" y="1587467"/>
        <a:ext cx="1089733" cy="1089733"/>
      </dsp:txXfrm>
    </dsp:sp>
    <dsp:sp modelId="{68597DBC-0A1D-4603-920A-4E6B5B1790C1}">
      <dsp:nvSpPr>
        <dsp:cNvPr id="0" name=""/>
        <dsp:cNvSpPr/>
      </dsp:nvSpPr>
      <dsp:spPr>
        <a:xfrm rot="19603465">
          <a:off x="3017929" y="1273042"/>
          <a:ext cx="351433" cy="520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026572" y="1405990"/>
        <a:ext cx="246003" cy="312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6705600" cy="9233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perspective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5400" dirty="0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381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ln w="38100">
                <a:solidFill>
                  <a:srgbClr val="FF0000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77" y="2438400"/>
            <a:ext cx="5928300" cy="3963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2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8089"/>
            <a:ext cx="600674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4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990600"/>
            <a:ext cx="81153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7100" y="5950252"/>
            <a:ext cx="2209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685800"/>
            <a:ext cx="6667500" cy="4619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565703"/>
            <a:ext cx="2590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5620433"/>
            <a:ext cx="2438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6" y="740144"/>
            <a:ext cx="6619875" cy="4970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2337" y="5936776"/>
            <a:ext cx="243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7"/>
          <a:stretch/>
        </p:blipFill>
        <p:spPr>
          <a:xfrm>
            <a:off x="1447800" y="736443"/>
            <a:ext cx="6858000" cy="4640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5715000"/>
            <a:ext cx="2133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799"/>
            <a:ext cx="7315200" cy="584775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মাউন্ড</a:t>
            </a:r>
            <a:r>
              <a:rPr lang="en-US" sz="3200" dirty="0" smtClean="0"/>
              <a:t> </a:t>
            </a:r>
            <a:r>
              <a:rPr lang="en-US" sz="3200" dirty="0" err="1" smtClean="0"/>
              <a:t>ম্যাপিং</a:t>
            </a:r>
            <a:r>
              <a:rPr lang="en-US" sz="3200" dirty="0" smtClean="0"/>
              <a:t>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মৌখিক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মূল্যায়ণ</a:t>
            </a:r>
            <a:r>
              <a:rPr lang="en-US" sz="3200" dirty="0" smtClean="0"/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1" y="1639607"/>
            <a:ext cx="609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১।কী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1" y="2794000"/>
            <a:ext cx="6096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২।পরিবেশ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5" y="1066801"/>
            <a:ext cx="4164390" cy="3719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5094069"/>
            <a:ext cx="160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কাষ্ট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9"/>
          <a:stretch/>
        </p:blipFill>
        <p:spPr>
          <a:xfrm>
            <a:off x="5015895" y="1066801"/>
            <a:ext cx="37719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10232" r="27684" b="5356"/>
          <a:stretch/>
        </p:blipFill>
        <p:spPr>
          <a:xfrm>
            <a:off x="685800" y="1295400"/>
            <a:ext cx="38862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080397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5391834"/>
            <a:ext cx="1981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চর্ম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1" y="1143000"/>
            <a:ext cx="420036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143000"/>
            <a:ext cx="4343397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142244"/>
            <a:ext cx="5105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ফসলের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বনভূমি</a:t>
            </a:r>
            <a:r>
              <a:rPr lang="en-US" sz="2400" dirty="0" smtClean="0"/>
              <a:t>  </a:t>
            </a:r>
            <a:r>
              <a:rPr lang="en-US" sz="2400" dirty="0" err="1" smtClean="0"/>
              <a:t>ধংস</a:t>
            </a:r>
            <a:r>
              <a:rPr lang="en-US" sz="2400" dirty="0" smtClean="0"/>
              <a:t>  </a:t>
            </a:r>
            <a:r>
              <a:rPr lang="en-US" sz="2400" dirty="0" err="1" smtClean="0"/>
              <a:t>হছে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49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04800" y="1676400"/>
            <a:ext cx="8610600" cy="4191000"/>
          </a:xfrm>
          <a:prstGeom prst="verticalScroll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সারথী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সাতপাই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 ৩ )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228600"/>
            <a:ext cx="2819400" cy="70788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69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8022"/>
            <a:ext cx="4343400" cy="3316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57" y="876906"/>
            <a:ext cx="4463143" cy="3237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500" y="4953000"/>
            <a:ext cx="438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ধংস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8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239000" cy="4476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1571" y="5668274"/>
            <a:ext cx="5867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1"/>
            <a:ext cx="318008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57" y="772885"/>
            <a:ext cx="4572000" cy="4209143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1143000" y="5334000"/>
            <a:ext cx="7053943" cy="707886"/>
          </a:xfrm>
          <a:prstGeom prst="rect">
            <a:avLst/>
          </a:prstGeom>
          <a:ln w="5715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৯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0371" y="0"/>
            <a:ext cx="3352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69506"/>
              </p:ext>
            </p:extLst>
          </p:nvPr>
        </p:nvGraphicFramePr>
        <p:xfrm>
          <a:off x="123371" y="1143000"/>
          <a:ext cx="8686800" cy="548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r>
                        <a:rPr lang="en-US" sz="3600" baseline="0" dirty="0" err="1" smtClean="0"/>
                        <a:t>বিভিন্ন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প্রকার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দূষণ</a:t>
                      </a:r>
                      <a:r>
                        <a:rPr lang="en-US" sz="3600" baseline="0" dirty="0" smtClean="0"/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দূষণের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কারণ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দূষণের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প্রভাব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বায়ু</a:t>
                      </a:r>
                      <a:r>
                        <a:rPr lang="en-US" sz="3600" dirty="0" smtClean="0"/>
                        <a:t> </a:t>
                      </a:r>
                      <a:r>
                        <a:rPr kumimoji="0" lang="en-US" sz="3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দূষণ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পানি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মাটি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দূষণ</a:t>
                      </a:r>
                      <a:endParaRPr lang="en-US" sz="3600" baseline="0" dirty="0" smtClean="0"/>
                    </a:p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শব্দ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57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4249">
            <a:off x="2081541" y="1070498"/>
            <a:ext cx="5644028" cy="4031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419307" y="5130464"/>
            <a:ext cx="620183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09772" y="228600"/>
            <a:ext cx="8105628" cy="5881255"/>
          </a:xfrm>
          <a:prstGeom prst="ellipse">
            <a:avLst/>
          </a:prstGeom>
          <a:ln w="57150"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অধ্যায়ঃ-দ্বিতীয়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পাঠেরঃপরিবেশ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)। </a:t>
            </a:r>
          </a:p>
          <a:p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৩। ০২।২০১৭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-76200"/>
            <a:ext cx="51816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676400" y="228600"/>
            <a:ext cx="3581400" cy="1676400"/>
          </a:xfrm>
          <a:prstGeom prst="wedgeEllipseCallout">
            <a:avLst>
              <a:gd name="adj1" fmla="val -45323"/>
              <a:gd name="adj2" fmla="val 87661"/>
            </a:avLst>
          </a:prstGeom>
          <a:ln w="76200"/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2700">
                <a:solidFill>
                  <a:srgbClr val="92D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914400" y="3927987"/>
            <a:ext cx="7124700" cy="914400"/>
          </a:xfrm>
          <a:prstGeom prst="flowChartAlternateProcess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২।পরিবেশ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914400" y="5257800"/>
            <a:ext cx="7238999" cy="914400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14400" y="2590800"/>
            <a:ext cx="7238999" cy="914400"/>
          </a:xfrm>
          <a:prstGeom prst="flowChartAlternateProcess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573594" y="152400"/>
            <a:ext cx="4419600" cy="838200"/>
          </a:xfrm>
          <a:prstGeom prst="wedgeEllipseCallout">
            <a:avLst>
              <a:gd name="adj1" fmla="val -23325"/>
              <a:gd name="adj2" fmla="val 136401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r>
              <a:rPr lang="en-US" sz="3200" dirty="0" smtClean="0"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dirty="0" smtClean="0"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ফরম</a:t>
            </a:r>
            <a:r>
              <a:rPr lang="en-US" sz="3200" dirty="0" smtClean="0"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reflection blurRad="6350" stA="50000" endA="300" endPos="5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পূরণ</a:t>
            </a:r>
            <a:endParaRPr lang="en-US" sz="3200" dirty="0">
              <a:effectLst>
                <a:reflection blurRad="6350" stA="50000" endA="300" endPos="5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3113712"/>
              </p:ext>
            </p:extLst>
          </p:nvPr>
        </p:nvGraphicFramePr>
        <p:xfrm>
          <a:off x="533400" y="15240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7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CF33D0-05D7-4191-8A28-7D0650806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ACF33D0-05D7-4191-8A28-7D0650806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0FC32E-F587-4188-87B0-1B2737030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380FC32E-F587-4188-87B0-1B2737030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46098-343E-47D3-8C63-3921D9FBD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F1346098-343E-47D3-8C63-3921D9FBD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2110D-31E8-4491-B731-6ADF6F0C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4A52110D-31E8-4491-B731-6ADF6F0C0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3B325-1F2D-46FE-9A1E-B02F8BCB8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B613B325-1F2D-46FE-9A1E-B02F8BCB8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E9EF01-B011-483A-88F9-8073E9311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00E9EF01-B011-483A-88F9-8073E9311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FD4B9-CB44-4BB9-A947-78BE9E3AD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06CFD4B9-CB44-4BB9-A947-78BE9E3AD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ABE30-B4AF-4EC3-9FD8-1CBEB8C72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3E9ABE30-B4AF-4EC3-9FD8-1CBEB8C72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9F02D-2FAB-4172-B1E3-5BD966592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DC89F02D-2FAB-4172-B1E3-5BD966592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97DBC-0A1D-4603-920A-4E6B5B17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8597DBC-0A1D-4603-920A-4E6B5B179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" b="5852"/>
          <a:stretch/>
        </p:blipFill>
        <p:spPr bwMode="auto">
          <a:xfrm>
            <a:off x="1676400" y="420181"/>
            <a:ext cx="6400800" cy="50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5791200"/>
            <a:ext cx="4114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24489"/>
            <a:ext cx="5715000" cy="40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531807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8" b="9815"/>
          <a:stretch/>
        </p:blipFill>
        <p:spPr bwMode="auto">
          <a:xfrm>
            <a:off x="1221474" y="533400"/>
            <a:ext cx="6705599" cy="499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5977382"/>
            <a:ext cx="208359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7"/>
          <a:stretch/>
        </p:blipFill>
        <p:spPr bwMode="auto">
          <a:xfrm>
            <a:off x="1524000" y="857534"/>
            <a:ext cx="6781800" cy="459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5715000"/>
            <a:ext cx="23622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181</Words>
  <Application>Microsoft Office PowerPoint</Application>
  <PresentationFormat>On-screen Show (4:3)</PresentationFormat>
  <Paragraphs>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acer</cp:lastModifiedBy>
  <cp:revision>87</cp:revision>
  <dcterms:created xsi:type="dcterms:W3CDTF">2006-08-16T00:00:00Z</dcterms:created>
  <dcterms:modified xsi:type="dcterms:W3CDTF">2019-08-26T15:52:56Z</dcterms:modified>
</cp:coreProperties>
</file>