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1" r:id="rId6"/>
    <p:sldId id="266" r:id="rId7"/>
    <p:sldId id="256" r:id="rId8"/>
    <p:sldId id="257" r:id="rId9"/>
    <p:sldId id="258" r:id="rId10"/>
    <p:sldId id="267" r:id="rId11"/>
    <p:sldId id="259" r:id="rId12"/>
    <p:sldId id="260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4A86"/>
    <a:srgbClr val="015F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E3AF-A5CF-4BFC-9494-48377A2ABF7B}" type="datetimeFigureOut">
              <a:rPr lang="en-AU" smtClean="0"/>
              <a:t>27/08/2019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0EF8-DBD8-41B0-96EB-6745876CCA8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36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E3AF-A5CF-4BFC-9494-48377A2ABF7B}" type="datetimeFigureOut">
              <a:rPr lang="en-AU" smtClean="0"/>
              <a:t>27/08/2019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0EF8-DBD8-41B0-96EB-6745876CCA8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80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E3AF-A5CF-4BFC-9494-48377A2ABF7B}" type="datetimeFigureOut">
              <a:rPr lang="en-AU" smtClean="0"/>
              <a:t>27/08/2019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0EF8-DBD8-41B0-96EB-6745876CCA8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264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E3AF-A5CF-4BFC-9494-48377A2ABF7B}" type="datetimeFigureOut">
              <a:rPr lang="en-AU" smtClean="0"/>
              <a:t>27/08/2019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0EF8-DBD8-41B0-96EB-6745876CCA8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873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E3AF-A5CF-4BFC-9494-48377A2ABF7B}" type="datetimeFigureOut">
              <a:rPr lang="en-AU" smtClean="0"/>
              <a:t>27/08/2019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0EF8-DBD8-41B0-96EB-6745876CCA8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695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E3AF-A5CF-4BFC-9494-48377A2ABF7B}" type="datetimeFigureOut">
              <a:rPr lang="en-AU" smtClean="0"/>
              <a:t>27/08/2019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0EF8-DBD8-41B0-96EB-6745876CCA8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133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E3AF-A5CF-4BFC-9494-48377A2ABF7B}" type="datetimeFigureOut">
              <a:rPr lang="en-AU" smtClean="0"/>
              <a:t>27/08/2019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0EF8-DBD8-41B0-96EB-6745876CCA8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859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E3AF-A5CF-4BFC-9494-48377A2ABF7B}" type="datetimeFigureOut">
              <a:rPr lang="en-AU" smtClean="0"/>
              <a:t>27/08/2019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0EF8-DBD8-41B0-96EB-6745876CCA8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320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E3AF-A5CF-4BFC-9494-48377A2ABF7B}" type="datetimeFigureOut">
              <a:rPr lang="en-AU" smtClean="0"/>
              <a:t>27/08/2019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0EF8-DBD8-41B0-96EB-6745876CCA8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279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E3AF-A5CF-4BFC-9494-48377A2ABF7B}" type="datetimeFigureOut">
              <a:rPr lang="en-AU" smtClean="0"/>
              <a:t>27/08/2019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0EF8-DBD8-41B0-96EB-6745876CCA8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176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E3AF-A5CF-4BFC-9494-48377A2ABF7B}" type="datetimeFigureOut">
              <a:rPr lang="en-AU" smtClean="0"/>
              <a:t>27/08/2019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0EF8-DBD8-41B0-96EB-6745876CCA8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01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E3AF-A5CF-4BFC-9494-48377A2ABF7B}" type="datetimeFigureOut">
              <a:rPr lang="en-AU" smtClean="0"/>
              <a:t>27/08/2019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70EF8-DBD8-41B0-96EB-6745876CCA8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768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74000">
              <a:schemeClr val="bg1">
                <a:lumMod val="9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rgbClr val="C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079" y="2428010"/>
            <a:ext cx="3744635" cy="3731707"/>
          </a:xfrm>
          <a:prstGeom prst="ellipse">
            <a:avLst/>
          </a:prstGeom>
          <a:ln w="190500" cap="rnd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Bevel 7"/>
          <p:cNvSpPr/>
          <p:nvPr/>
        </p:nvSpPr>
        <p:spPr>
          <a:xfrm>
            <a:off x="2834640" y="651803"/>
            <a:ext cx="6522720" cy="1630680"/>
          </a:xfrm>
          <a:prstGeom prst="bevel">
            <a:avLst/>
          </a:prstGeom>
          <a:solidFill>
            <a:srgbClr val="7030A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99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1000">
              <a:schemeClr val="bg1"/>
            </a:gs>
            <a:gs pos="90000">
              <a:schemeClr val="bg1">
                <a:lumMod val="95000"/>
              </a:schemeClr>
            </a:gs>
            <a:gs pos="100000">
              <a:schemeClr val="accent1">
                <a:lumMod val="75000"/>
              </a:schemeClr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411940" y="313585"/>
            <a:ext cx="9291917" cy="1316736"/>
          </a:xfrm>
          <a:prstGeom prst="ribb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1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11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4480" y="3032760"/>
            <a:ext cx="9149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v"/>
            </a:pP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পোলারিটি কাকে বলে ? 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4480" y="3939540"/>
            <a:ext cx="9149377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v"/>
            </a:pPr>
            <a:r>
              <a:rPr lang="bn-IN" sz="2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অণু সংযোজিত 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Na</a:t>
            </a:r>
            <a:r>
              <a:rPr lang="en-US" sz="3200" b="1" baseline="30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2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Cl</a:t>
            </a:r>
            <a:r>
              <a:rPr lang="en-US" sz="4400" b="1" baseline="30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আয়ন  গঠন প্রক্রিয়া ব্যাখ্যা কর । </a:t>
            </a:r>
            <a:endParaRPr lang="bn-IN" sz="2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4480" y="4846320"/>
            <a:ext cx="9149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v"/>
            </a:pP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NaCl</a:t>
            </a:r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bn-IN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চিনির</a:t>
            </a: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দ্রবণের বিদ্যৎ পরিবাহিতা নির্ণয় কর ।</a:t>
            </a:r>
            <a:endParaRPr lang="bn-IN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3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49000">
              <a:srgbClr val="FFFFFF"/>
            </a:gs>
            <a:gs pos="4000">
              <a:schemeClr val="bg1"/>
            </a:gs>
            <a:gs pos="95000">
              <a:schemeClr val="bg1"/>
            </a:gs>
            <a:gs pos="100000">
              <a:srgbClr val="C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4" name="Group 353"/>
          <p:cNvGrpSpPr/>
          <p:nvPr/>
        </p:nvGrpSpPr>
        <p:grpSpPr>
          <a:xfrm>
            <a:off x="4404301" y="1043671"/>
            <a:ext cx="3679840" cy="3606360"/>
            <a:chOff x="5951748" y="2227702"/>
            <a:chExt cx="3679840" cy="3606360"/>
          </a:xfrm>
        </p:grpSpPr>
        <p:cxnSp>
          <p:nvCxnSpPr>
            <p:cNvPr id="355" name="Straight Connector 354"/>
            <p:cNvCxnSpPr/>
            <p:nvPr/>
          </p:nvCxnSpPr>
          <p:spPr>
            <a:xfrm flipH="1">
              <a:off x="9570809" y="3546914"/>
              <a:ext cx="30389" cy="132512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/>
          </p:nvCxnSpPr>
          <p:spPr>
            <a:xfrm flipH="1">
              <a:off x="8641441" y="2237227"/>
              <a:ext cx="990147" cy="96202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 flipH="1">
              <a:off x="9601199" y="2227702"/>
              <a:ext cx="30389" cy="132512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 flipH="1">
              <a:off x="8632299" y="3189727"/>
              <a:ext cx="30389" cy="132512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 flipH="1">
              <a:off x="8586331" y="4862512"/>
              <a:ext cx="990147" cy="96202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/>
          </p:nvCxnSpPr>
          <p:spPr>
            <a:xfrm flipH="1">
              <a:off x="8601909" y="4508939"/>
              <a:ext cx="30389" cy="132512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/>
            <p:nvPr/>
          </p:nvCxnSpPr>
          <p:spPr>
            <a:xfrm flipH="1">
              <a:off x="6018325" y="2237227"/>
              <a:ext cx="990147" cy="96202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/>
            <p:cNvCxnSpPr/>
            <p:nvPr/>
          </p:nvCxnSpPr>
          <p:spPr>
            <a:xfrm flipH="1">
              <a:off x="5993605" y="3189727"/>
              <a:ext cx="30389" cy="132512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/>
            <p:nvPr/>
          </p:nvCxnSpPr>
          <p:spPr>
            <a:xfrm flipH="1">
              <a:off x="5963215" y="4508939"/>
              <a:ext cx="30389" cy="132512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/>
          </p:nvCxnSpPr>
          <p:spPr>
            <a:xfrm flipH="1">
              <a:off x="6979623" y="2249714"/>
              <a:ext cx="1327404" cy="152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/>
          </p:nvCxnSpPr>
          <p:spPr>
            <a:xfrm flipH="1">
              <a:off x="8282412" y="2251228"/>
              <a:ext cx="1327404" cy="152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/>
          </p:nvCxnSpPr>
          <p:spPr>
            <a:xfrm flipH="1">
              <a:off x="5951748" y="5809009"/>
              <a:ext cx="1327404" cy="152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/>
          </p:nvCxnSpPr>
          <p:spPr>
            <a:xfrm flipH="1">
              <a:off x="7254537" y="5810523"/>
              <a:ext cx="1327404" cy="152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8" name="Group 367"/>
            <p:cNvGrpSpPr/>
            <p:nvPr/>
          </p:nvGrpSpPr>
          <p:grpSpPr>
            <a:xfrm>
              <a:off x="6019865" y="3195730"/>
              <a:ext cx="2630193" cy="3041"/>
              <a:chOff x="6104148" y="5961409"/>
              <a:chExt cx="2630193" cy="3041"/>
            </a:xfrm>
          </p:grpSpPr>
          <p:cxnSp>
            <p:nvCxnSpPr>
              <p:cNvPr id="371" name="Straight Connector 370"/>
              <p:cNvCxnSpPr/>
              <p:nvPr/>
            </p:nvCxnSpPr>
            <p:spPr>
              <a:xfrm flipH="1">
                <a:off x="6104148" y="5961409"/>
                <a:ext cx="1327404" cy="1527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 flipH="1">
                <a:off x="7406937" y="5962923"/>
                <a:ext cx="1327404" cy="1527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9" name="Straight Connector 368"/>
            <p:cNvCxnSpPr/>
            <p:nvPr/>
          </p:nvCxnSpPr>
          <p:spPr>
            <a:xfrm flipH="1">
              <a:off x="7379295" y="4453961"/>
              <a:ext cx="30389" cy="132512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>
            <a:xfrm flipH="1">
              <a:off x="7414565" y="3152284"/>
              <a:ext cx="30389" cy="132512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4430396" y="1043670"/>
            <a:ext cx="3623553" cy="3581816"/>
            <a:chOff x="4430396" y="1043670"/>
            <a:chExt cx="3623553" cy="3581816"/>
          </a:xfrm>
        </p:grpSpPr>
        <p:grpSp>
          <p:nvGrpSpPr>
            <p:cNvPr id="345" name="Group 344"/>
            <p:cNvGrpSpPr/>
            <p:nvPr/>
          </p:nvGrpSpPr>
          <p:grpSpPr>
            <a:xfrm>
              <a:off x="4998232" y="1450596"/>
              <a:ext cx="2687864" cy="2613954"/>
              <a:chOff x="6545679" y="2634627"/>
              <a:chExt cx="2687864" cy="2613954"/>
            </a:xfrm>
          </p:grpSpPr>
          <p:cxnSp>
            <p:nvCxnSpPr>
              <p:cNvPr id="346" name="Straight Connector 345"/>
              <p:cNvCxnSpPr/>
              <p:nvPr/>
            </p:nvCxnSpPr>
            <p:spPr>
              <a:xfrm flipH="1">
                <a:off x="6579117" y="2636370"/>
                <a:ext cx="1327404" cy="1527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 flipH="1">
                <a:off x="7881906" y="2637884"/>
                <a:ext cx="1327404" cy="1527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/>
              <p:cNvCxnSpPr/>
              <p:nvPr/>
            </p:nvCxnSpPr>
            <p:spPr>
              <a:xfrm flipH="1">
                <a:off x="9203154" y="2634627"/>
                <a:ext cx="30389" cy="1325123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>
              <a:xfrm flipH="1">
                <a:off x="6574254" y="2644152"/>
                <a:ext cx="30389" cy="1325123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flipH="1">
                <a:off x="6559354" y="5226535"/>
                <a:ext cx="1327404" cy="1527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flipH="1">
                <a:off x="7862143" y="5228049"/>
                <a:ext cx="1327404" cy="1527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flipH="1">
                <a:off x="6545679" y="3923458"/>
                <a:ext cx="30389" cy="1325123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/>
              <p:nvPr/>
            </p:nvCxnSpPr>
            <p:spPr>
              <a:xfrm flipH="1">
                <a:off x="9174752" y="3912146"/>
                <a:ext cx="30389" cy="1325123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3" name="Group 372"/>
            <p:cNvGrpSpPr/>
            <p:nvPr/>
          </p:nvGrpSpPr>
          <p:grpSpPr>
            <a:xfrm>
              <a:off x="4430396" y="1043670"/>
              <a:ext cx="3623553" cy="3581816"/>
              <a:chOff x="5977843" y="2227701"/>
              <a:chExt cx="3623553" cy="3581816"/>
            </a:xfrm>
          </p:grpSpPr>
          <p:cxnSp>
            <p:nvCxnSpPr>
              <p:cNvPr id="374" name="Straight Connector 373"/>
              <p:cNvCxnSpPr/>
              <p:nvPr/>
            </p:nvCxnSpPr>
            <p:spPr>
              <a:xfrm flipH="1">
                <a:off x="8268084" y="4867543"/>
                <a:ext cx="1327404" cy="1527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5" name="Group 374"/>
              <p:cNvGrpSpPr/>
              <p:nvPr/>
            </p:nvGrpSpPr>
            <p:grpSpPr>
              <a:xfrm>
                <a:off x="5977843" y="2227701"/>
                <a:ext cx="3623553" cy="3581816"/>
                <a:chOff x="5977843" y="2227701"/>
                <a:chExt cx="3623553" cy="3581816"/>
              </a:xfrm>
            </p:grpSpPr>
            <p:cxnSp>
              <p:nvCxnSpPr>
                <p:cNvPr id="376" name="Straight Connector 375"/>
                <p:cNvCxnSpPr/>
                <p:nvPr/>
              </p:nvCxnSpPr>
              <p:spPr>
                <a:xfrm flipH="1">
                  <a:off x="7880199" y="2641150"/>
                  <a:ext cx="30389" cy="1325123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flipH="1">
                  <a:off x="7850682" y="3892644"/>
                  <a:ext cx="30389" cy="1325123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 flipH="1">
                  <a:off x="6585593" y="3953488"/>
                  <a:ext cx="1327404" cy="1527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 flipH="1">
                  <a:off x="7888382" y="3955002"/>
                  <a:ext cx="1327404" cy="1527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 flipH="1">
                  <a:off x="6953956" y="3556693"/>
                  <a:ext cx="30389" cy="1325123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 flipH="1">
                  <a:off x="6965295" y="4866029"/>
                  <a:ext cx="1327404" cy="1527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 flipH="1">
                  <a:off x="6988340" y="2254500"/>
                  <a:ext cx="30389" cy="1325123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 flipH="1">
                  <a:off x="7382889" y="3552825"/>
                  <a:ext cx="919124" cy="910257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/>
                <p:cNvCxnSpPr/>
                <p:nvPr/>
              </p:nvCxnSpPr>
              <p:spPr>
                <a:xfrm flipH="1">
                  <a:off x="7345878" y="4867091"/>
                  <a:ext cx="904471" cy="918807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 flipH="1">
                  <a:off x="8259901" y="3553691"/>
                  <a:ext cx="30389" cy="1325123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 flipH="1">
                  <a:off x="5977843" y="4847492"/>
                  <a:ext cx="990147" cy="96202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 flipH="1">
                  <a:off x="7406437" y="2262554"/>
                  <a:ext cx="893501" cy="922297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/>
                <p:cNvCxnSpPr/>
                <p:nvPr/>
              </p:nvCxnSpPr>
              <p:spPr>
                <a:xfrm flipH="1">
                  <a:off x="8283887" y="2227701"/>
                  <a:ext cx="30389" cy="1325123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/>
                <p:cNvCxnSpPr/>
                <p:nvPr/>
              </p:nvCxnSpPr>
              <p:spPr>
                <a:xfrm flipH="1">
                  <a:off x="6000190" y="3545686"/>
                  <a:ext cx="990147" cy="96202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 flipH="1">
                  <a:off x="6958819" y="3548911"/>
                  <a:ext cx="1327404" cy="1527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 flipH="1">
                  <a:off x="8261608" y="3550425"/>
                  <a:ext cx="1327404" cy="1527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 flipH="1">
                  <a:off x="8611249" y="3558828"/>
                  <a:ext cx="990147" cy="962025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 flipH="1" flipV="1">
                  <a:off x="7371108" y="4482543"/>
                  <a:ext cx="1270333" cy="20990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Connector 393"/>
                <p:cNvCxnSpPr/>
                <p:nvPr/>
              </p:nvCxnSpPr>
              <p:spPr>
                <a:xfrm flipH="1" flipV="1">
                  <a:off x="5982396" y="4449729"/>
                  <a:ext cx="1379874" cy="29847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4" name="Group 23"/>
          <p:cNvGrpSpPr/>
          <p:nvPr/>
        </p:nvGrpSpPr>
        <p:grpSpPr>
          <a:xfrm>
            <a:off x="4349563" y="911231"/>
            <a:ext cx="3833445" cy="3810165"/>
            <a:chOff x="5897010" y="2095262"/>
            <a:chExt cx="3833445" cy="3810165"/>
          </a:xfrm>
        </p:grpSpPr>
        <p:sp>
          <p:nvSpPr>
            <p:cNvPr id="451" name="Oval 450"/>
            <p:cNvSpPr/>
            <p:nvPr/>
          </p:nvSpPr>
          <p:spPr>
            <a:xfrm>
              <a:off x="9062239" y="5049643"/>
              <a:ext cx="257908" cy="25790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53" name="Oval 452"/>
            <p:cNvSpPr/>
            <p:nvPr/>
          </p:nvSpPr>
          <p:spPr>
            <a:xfrm>
              <a:off x="9472547" y="3396689"/>
              <a:ext cx="257908" cy="25790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55" name="Oval 454"/>
            <p:cNvSpPr/>
            <p:nvPr/>
          </p:nvSpPr>
          <p:spPr>
            <a:xfrm>
              <a:off x="8546424" y="4322812"/>
              <a:ext cx="257908" cy="25790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456" name="Oval 455"/>
            <p:cNvSpPr/>
            <p:nvPr/>
          </p:nvSpPr>
          <p:spPr>
            <a:xfrm>
              <a:off x="8207110" y="2095262"/>
              <a:ext cx="257908" cy="25790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58" name="Oval 457"/>
            <p:cNvSpPr/>
            <p:nvPr/>
          </p:nvSpPr>
          <p:spPr>
            <a:xfrm>
              <a:off x="6495541" y="2470400"/>
              <a:ext cx="257908" cy="25790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60" name="Oval 459"/>
            <p:cNvSpPr/>
            <p:nvPr/>
          </p:nvSpPr>
          <p:spPr>
            <a:xfrm>
              <a:off x="5897010" y="4299366"/>
              <a:ext cx="257908" cy="25790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62" name="Oval 461"/>
            <p:cNvSpPr/>
            <p:nvPr/>
          </p:nvSpPr>
          <p:spPr>
            <a:xfrm>
              <a:off x="6436270" y="5084812"/>
              <a:ext cx="257908" cy="25790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465" name="Oval 464"/>
            <p:cNvSpPr/>
            <p:nvPr/>
          </p:nvSpPr>
          <p:spPr>
            <a:xfrm>
              <a:off x="6870025" y="3396689"/>
              <a:ext cx="257908" cy="25790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67" name="Oval 466"/>
            <p:cNvSpPr/>
            <p:nvPr/>
          </p:nvSpPr>
          <p:spPr>
            <a:xfrm>
              <a:off x="7303779" y="3033274"/>
              <a:ext cx="257908" cy="25790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68" name="Oval 467"/>
            <p:cNvSpPr/>
            <p:nvPr/>
          </p:nvSpPr>
          <p:spPr>
            <a:xfrm>
              <a:off x="7268609" y="5647519"/>
              <a:ext cx="257908" cy="25790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470" name="Oval 469"/>
            <p:cNvSpPr/>
            <p:nvPr/>
          </p:nvSpPr>
          <p:spPr>
            <a:xfrm>
              <a:off x="8124394" y="4686227"/>
              <a:ext cx="257908" cy="25790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471" name="Oval 470"/>
            <p:cNvSpPr/>
            <p:nvPr/>
          </p:nvSpPr>
          <p:spPr>
            <a:xfrm>
              <a:off x="7772701" y="3795273"/>
              <a:ext cx="257908" cy="25790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474" name="Oval 473"/>
            <p:cNvSpPr/>
            <p:nvPr/>
          </p:nvSpPr>
          <p:spPr>
            <a:xfrm>
              <a:off x="9085686" y="2482289"/>
              <a:ext cx="257908" cy="25790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333496" y="903722"/>
            <a:ext cx="3892062" cy="3821723"/>
            <a:chOff x="5880943" y="2087753"/>
            <a:chExt cx="3892062" cy="3821723"/>
          </a:xfrm>
        </p:grpSpPr>
        <p:sp>
          <p:nvSpPr>
            <p:cNvPr id="476" name="Oval 475"/>
            <p:cNvSpPr/>
            <p:nvPr/>
          </p:nvSpPr>
          <p:spPr>
            <a:xfrm>
              <a:off x="8518636" y="3049045"/>
              <a:ext cx="257908" cy="25790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77" name="Oval 476"/>
            <p:cNvSpPr/>
            <p:nvPr/>
          </p:nvSpPr>
          <p:spPr>
            <a:xfrm>
              <a:off x="9444759" y="4701999"/>
              <a:ext cx="257908" cy="25790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78" name="Oval 477"/>
            <p:cNvSpPr/>
            <p:nvPr/>
          </p:nvSpPr>
          <p:spPr>
            <a:xfrm>
              <a:off x="8471744" y="5651568"/>
              <a:ext cx="257908" cy="25790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79" name="Oval 478"/>
            <p:cNvSpPr/>
            <p:nvPr/>
          </p:nvSpPr>
          <p:spPr>
            <a:xfrm>
              <a:off x="9081343" y="3799322"/>
              <a:ext cx="257908" cy="25790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0" name="Oval 479"/>
            <p:cNvSpPr/>
            <p:nvPr/>
          </p:nvSpPr>
          <p:spPr>
            <a:xfrm>
              <a:off x="6889127" y="2087753"/>
              <a:ext cx="257908" cy="25790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1" name="Oval 480"/>
            <p:cNvSpPr/>
            <p:nvPr/>
          </p:nvSpPr>
          <p:spPr>
            <a:xfrm>
              <a:off x="5916112" y="3037322"/>
              <a:ext cx="257908" cy="25790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2" name="Oval 481"/>
            <p:cNvSpPr/>
            <p:nvPr/>
          </p:nvSpPr>
          <p:spPr>
            <a:xfrm>
              <a:off x="5880943" y="5639845"/>
              <a:ext cx="257908" cy="25790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3" name="Oval 482"/>
            <p:cNvSpPr/>
            <p:nvPr/>
          </p:nvSpPr>
          <p:spPr>
            <a:xfrm>
              <a:off x="6842235" y="4713722"/>
              <a:ext cx="257908" cy="25790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4" name="Oval 483"/>
            <p:cNvSpPr/>
            <p:nvPr/>
          </p:nvSpPr>
          <p:spPr>
            <a:xfrm>
              <a:off x="6467097" y="3752430"/>
              <a:ext cx="257908" cy="25790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5" name="Oval 484"/>
            <p:cNvSpPr/>
            <p:nvPr/>
          </p:nvSpPr>
          <p:spPr>
            <a:xfrm>
              <a:off x="7803527" y="2498061"/>
              <a:ext cx="257908" cy="25790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6" name="Oval 485"/>
            <p:cNvSpPr/>
            <p:nvPr/>
          </p:nvSpPr>
          <p:spPr>
            <a:xfrm>
              <a:off x="7733189" y="5065414"/>
              <a:ext cx="257908" cy="25790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7" name="Oval 486"/>
            <p:cNvSpPr/>
            <p:nvPr/>
          </p:nvSpPr>
          <p:spPr>
            <a:xfrm>
              <a:off x="7275989" y="4315137"/>
              <a:ext cx="257908" cy="25790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8" name="Oval 487"/>
            <p:cNvSpPr/>
            <p:nvPr/>
          </p:nvSpPr>
          <p:spPr>
            <a:xfrm>
              <a:off x="8155219" y="3400737"/>
              <a:ext cx="257908" cy="25790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9" name="Oval 488"/>
            <p:cNvSpPr/>
            <p:nvPr/>
          </p:nvSpPr>
          <p:spPr>
            <a:xfrm>
              <a:off x="9515097" y="2087753"/>
              <a:ext cx="257908" cy="25790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201211" y="5349938"/>
            <a:ext cx="7760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সোডিয়াম ক্লোরাইডের স্ফটিক কেলাস </a:t>
            </a:r>
            <a:endParaRPr lang="en-AU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31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3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49000">
              <a:srgbClr val="FFFFFF"/>
            </a:gs>
            <a:gs pos="0">
              <a:schemeClr val="bg1"/>
            </a:gs>
            <a:gs pos="95000">
              <a:schemeClr val="bg1"/>
            </a:gs>
            <a:gs pos="100000">
              <a:srgbClr val="C000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92" t="14486"/>
          <a:stretch/>
        </p:blipFill>
        <p:spPr>
          <a:xfrm>
            <a:off x="684152" y="1135964"/>
            <a:ext cx="3710466" cy="3012831"/>
          </a:xfrm>
          <a:prstGeom prst="rect">
            <a:avLst/>
          </a:prstGeom>
        </p:spPr>
      </p:pic>
      <p:grpSp>
        <p:nvGrpSpPr>
          <p:cNvPr id="95" name="Group 94"/>
          <p:cNvGrpSpPr/>
          <p:nvPr/>
        </p:nvGrpSpPr>
        <p:grpSpPr>
          <a:xfrm>
            <a:off x="1152991" y="1568713"/>
            <a:ext cx="2794382" cy="2173545"/>
            <a:chOff x="6664009" y="2014192"/>
            <a:chExt cx="2794382" cy="2173545"/>
          </a:xfrm>
        </p:grpSpPr>
        <p:sp>
          <p:nvSpPr>
            <p:cNvPr id="87" name="Oval 86"/>
            <p:cNvSpPr/>
            <p:nvPr/>
          </p:nvSpPr>
          <p:spPr>
            <a:xfrm>
              <a:off x="7895563" y="2014192"/>
              <a:ext cx="297367" cy="321922"/>
            </a:xfrm>
            <a:prstGeom prst="ellipse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2" name="Oval 91"/>
            <p:cNvSpPr/>
            <p:nvPr/>
          </p:nvSpPr>
          <p:spPr>
            <a:xfrm>
              <a:off x="7906209" y="3865815"/>
              <a:ext cx="297367" cy="321922"/>
            </a:xfrm>
            <a:prstGeom prst="ellipse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3" name="Oval 92"/>
            <p:cNvSpPr/>
            <p:nvPr/>
          </p:nvSpPr>
          <p:spPr>
            <a:xfrm>
              <a:off x="6664009" y="2927358"/>
              <a:ext cx="297367" cy="321922"/>
            </a:xfrm>
            <a:prstGeom prst="ellipse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4" name="Oval 93"/>
            <p:cNvSpPr/>
            <p:nvPr/>
          </p:nvSpPr>
          <p:spPr>
            <a:xfrm>
              <a:off x="9161024" y="2938436"/>
              <a:ext cx="297367" cy="321922"/>
            </a:xfrm>
            <a:prstGeom prst="ellipse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25537" y="1077349"/>
            <a:ext cx="3815384" cy="3113760"/>
            <a:chOff x="625537" y="1077349"/>
            <a:chExt cx="3815384" cy="3113760"/>
          </a:xfrm>
        </p:grpSpPr>
        <p:grpSp>
          <p:nvGrpSpPr>
            <p:cNvPr id="96" name="Group 95"/>
            <p:cNvGrpSpPr/>
            <p:nvPr/>
          </p:nvGrpSpPr>
          <p:grpSpPr>
            <a:xfrm>
              <a:off x="625537" y="1077349"/>
              <a:ext cx="3815384" cy="3113760"/>
              <a:chOff x="6136555" y="1522828"/>
              <a:chExt cx="3815384" cy="311376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136555" y="1522828"/>
                <a:ext cx="1306646" cy="1226346"/>
                <a:chOff x="1341819" y="2262555"/>
                <a:chExt cx="1336427" cy="1320129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1810629" y="2771336"/>
                  <a:ext cx="445477" cy="3975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b="1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Si</a:t>
                  </a:r>
                  <a:endParaRPr lang="en-AU" b="1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1341819" y="2262555"/>
                  <a:ext cx="1336427" cy="1320129"/>
                  <a:chOff x="1341819" y="2262555"/>
                  <a:chExt cx="1336427" cy="1320129"/>
                </a:xfrm>
              </p:grpSpPr>
              <p:sp>
                <p:nvSpPr>
                  <p:cNvPr id="5" name="Minus 4"/>
                  <p:cNvSpPr/>
                  <p:nvPr/>
                </p:nvSpPr>
                <p:spPr>
                  <a:xfrm>
                    <a:off x="1341819" y="2919047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6" name="Minus 5"/>
                  <p:cNvSpPr/>
                  <p:nvPr/>
                </p:nvSpPr>
                <p:spPr>
                  <a:xfrm rot="5400000">
                    <a:off x="1723293" y="2526911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9" name="Minus 8"/>
                  <p:cNvSpPr/>
                  <p:nvPr/>
                </p:nvSpPr>
                <p:spPr>
                  <a:xfrm>
                    <a:off x="2103815" y="2907325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10" name="Minus 9"/>
                  <p:cNvSpPr/>
                  <p:nvPr/>
                </p:nvSpPr>
                <p:spPr>
                  <a:xfrm rot="5400000">
                    <a:off x="1728786" y="3272608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50" name="Minus 49"/>
                  <p:cNvSpPr/>
                  <p:nvPr/>
                </p:nvSpPr>
                <p:spPr>
                  <a:xfrm>
                    <a:off x="1341819" y="2919048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51" name="Minus 50"/>
                  <p:cNvSpPr/>
                  <p:nvPr/>
                </p:nvSpPr>
                <p:spPr>
                  <a:xfrm rot="5400000">
                    <a:off x="1723293" y="2526912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52" name="Minus 51"/>
                  <p:cNvSpPr/>
                  <p:nvPr/>
                </p:nvSpPr>
                <p:spPr>
                  <a:xfrm>
                    <a:off x="2103815" y="2907326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53" name="Minus 52"/>
                  <p:cNvSpPr/>
                  <p:nvPr/>
                </p:nvSpPr>
                <p:spPr>
                  <a:xfrm rot="5400000">
                    <a:off x="1728786" y="3272609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</p:grpSp>
          </p:grpSp>
          <p:grpSp>
            <p:nvGrpSpPr>
              <p:cNvPr id="54" name="Group 53"/>
              <p:cNvGrpSpPr/>
              <p:nvPr/>
            </p:nvGrpSpPr>
            <p:grpSpPr>
              <a:xfrm>
                <a:off x="8645293" y="1534551"/>
                <a:ext cx="1306646" cy="1226346"/>
                <a:chOff x="1341819" y="2262555"/>
                <a:chExt cx="1336427" cy="1320129"/>
              </a:xfrm>
            </p:grpSpPr>
            <p:sp>
              <p:nvSpPr>
                <p:cNvPr id="55" name="TextBox 54"/>
                <p:cNvSpPr txBox="1"/>
                <p:nvPr/>
              </p:nvSpPr>
              <p:spPr>
                <a:xfrm>
                  <a:off x="1810629" y="2771336"/>
                  <a:ext cx="445477" cy="3975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b="1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Si</a:t>
                  </a:r>
                  <a:endParaRPr lang="en-AU" b="1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grpSp>
              <p:nvGrpSpPr>
                <p:cNvPr id="56" name="Group 55"/>
                <p:cNvGrpSpPr/>
                <p:nvPr/>
              </p:nvGrpSpPr>
              <p:grpSpPr>
                <a:xfrm>
                  <a:off x="1341819" y="2262555"/>
                  <a:ext cx="1336427" cy="1320129"/>
                  <a:chOff x="1341819" y="2262555"/>
                  <a:chExt cx="1336427" cy="1320129"/>
                </a:xfrm>
              </p:grpSpPr>
              <p:sp>
                <p:nvSpPr>
                  <p:cNvPr id="57" name="Minus 56"/>
                  <p:cNvSpPr/>
                  <p:nvPr/>
                </p:nvSpPr>
                <p:spPr>
                  <a:xfrm>
                    <a:off x="1341819" y="2919047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58" name="Minus 57"/>
                  <p:cNvSpPr/>
                  <p:nvPr/>
                </p:nvSpPr>
                <p:spPr>
                  <a:xfrm rot="5400000">
                    <a:off x="1723293" y="2526911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59" name="Minus 58"/>
                  <p:cNvSpPr/>
                  <p:nvPr/>
                </p:nvSpPr>
                <p:spPr>
                  <a:xfrm>
                    <a:off x="2103815" y="2907325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60" name="Minus 59"/>
                  <p:cNvSpPr/>
                  <p:nvPr/>
                </p:nvSpPr>
                <p:spPr>
                  <a:xfrm rot="5400000">
                    <a:off x="1728786" y="3272608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61" name="Minus 60"/>
                  <p:cNvSpPr/>
                  <p:nvPr/>
                </p:nvSpPr>
                <p:spPr>
                  <a:xfrm>
                    <a:off x="1341819" y="2919048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62" name="Minus 61"/>
                  <p:cNvSpPr/>
                  <p:nvPr/>
                </p:nvSpPr>
                <p:spPr>
                  <a:xfrm rot="5400000">
                    <a:off x="1723293" y="2526912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63" name="Minus 62"/>
                  <p:cNvSpPr/>
                  <p:nvPr/>
                </p:nvSpPr>
                <p:spPr>
                  <a:xfrm>
                    <a:off x="2103815" y="2907326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64" name="Minus 63"/>
                  <p:cNvSpPr/>
                  <p:nvPr/>
                </p:nvSpPr>
                <p:spPr>
                  <a:xfrm rot="5400000">
                    <a:off x="1728786" y="3272609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</p:grpSp>
          </p:grpSp>
          <p:grpSp>
            <p:nvGrpSpPr>
              <p:cNvPr id="65" name="Group 64"/>
              <p:cNvGrpSpPr/>
              <p:nvPr/>
            </p:nvGrpSpPr>
            <p:grpSpPr>
              <a:xfrm>
                <a:off x="8633570" y="3410242"/>
                <a:ext cx="1306646" cy="1226346"/>
                <a:chOff x="1341819" y="2262555"/>
                <a:chExt cx="1336427" cy="1320129"/>
              </a:xfrm>
            </p:grpSpPr>
            <p:sp>
              <p:nvSpPr>
                <p:cNvPr id="66" name="TextBox 65"/>
                <p:cNvSpPr txBox="1"/>
                <p:nvPr/>
              </p:nvSpPr>
              <p:spPr>
                <a:xfrm>
                  <a:off x="1810629" y="2771336"/>
                  <a:ext cx="445477" cy="3975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b="1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Si</a:t>
                  </a:r>
                  <a:endParaRPr lang="en-AU" b="1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grpSp>
              <p:nvGrpSpPr>
                <p:cNvPr id="67" name="Group 66"/>
                <p:cNvGrpSpPr/>
                <p:nvPr/>
              </p:nvGrpSpPr>
              <p:grpSpPr>
                <a:xfrm>
                  <a:off x="1341819" y="2262555"/>
                  <a:ext cx="1336427" cy="1320129"/>
                  <a:chOff x="1341819" y="2262555"/>
                  <a:chExt cx="1336427" cy="1320129"/>
                </a:xfrm>
              </p:grpSpPr>
              <p:sp>
                <p:nvSpPr>
                  <p:cNvPr id="68" name="Minus 67"/>
                  <p:cNvSpPr/>
                  <p:nvPr/>
                </p:nvSpPr>
                <p:spPr>
                  <a:xfrm>
                    <a:off x="1341819" y="2919047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69" name="Minus 68"/>
                  <p:cNvSpPr/>
                  <p:nvPr/>
                </p:nvSpPr>
                <p:spPr>
                  <a:xfrm rot="5400000">
                    <a:off x="1723293" y="2526911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70" name="Minus 69"/>
                  <p:cNvSpPr/>
                  <p:nvPr/>
                </p:nvSpPr>
                <p:spPr>
                  <a:xfrm>
                    <a:off x="2103815" y="2907325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71" name="Minus 70"/>
                  <p:cNvSpPr/>
                  <p:nvPr/>
                </p:nvSpPr>
                <p:spPr>
                  <a:xfrm rot="5400000">
                    <a:off x="1728786" y="3272608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72" name="Minus 71"/>
                  <p:cNvSpPr/>
                  <p:nvPr/>
                </p:nvSpPr>
                <p:spPr>
                  <a:xfrm>
                    <a:off x="1341819" y="2919048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73" name="Minus 72"/>
                  <p:cNvSpPr/>
                  <p:nvPr/>
                </p:nvSpPr>
                <p:spPr>
                  <a:xfrm rot="5400000">
                    <a:off x="1723293" y="2526912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74" name="Minus 73"/>
                  <p:cNvSpPr/>
                  <p:nvPr/>
                </p:nvSpPr>
                <p:spPr>
                  <a:xfrm>
                    <a:off x="2103815" y="2907326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75" name="Minus 74"/>
                  <p:cNvSpPr/>
                  <p:nvPr/>
                </p:nvSpPr>
                <p:spPr>
                  <a:xfrm rot="5400000">
                    <a:off x="1728786" y="3272609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</p:grpSp>
          </p:grpSp>
          <p:grpSp>
            <p:nvGrpSpPr>
              <p:cNvPr id="76" name="Group 75"/>
              <p:cNvGrpSpPr/>
              <p:nvPr/>
            </p:nvGrpSpPr>
            <p:grpSpPr>
              <a:xfrm>
                <a:off x="6136555" y="3410242"/>
                <a:ext cx="1306646" cy="1226346"/>
                <a:chOff x="1341819" y="2262555"/>
                <a:chExt cx="1336427" cy="1320129"/>
              </a:xfrm>
            </p:grpSpPr>
            <p:sp>
              <p:nvSpPr>
                <p:cNvPr id="77" name="TextBox 76"/>
                <p:cNvSpPr txBox="1"/>
                <p:nvPr/>
              </p:nvSpPr>
              <p:spPr>
                <a:xfrm>
                  <a:off x="1810629" y="2771336"/>
                  <a:ext cx="445477" cy="3975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b="1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Si</a:t>
                  </a:r>
                  <a:endParaRPr lang="en-AU" b="1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grpSp>
              <p:nvGrpSpPr>
                <p:cNvPr id="78" name="Group 77"/>
                <p:cNvGrpSpPr/>
                <p:nvPr/>
              </p:nvGrpSpPr>
              <p:grpSpPr>
                <a:xfrm>
                  <a:off x="1341819" y="2262555"/>
                  <a:ext cx="1336427" cy="1320129"/>
                  <a:chOff x="1341819" y="2262555"/>
                  <a:chExt cx="1336427" cy="1320129"/>
                </a:xfrm>
              </p:grpSpPr>
              <p:sp>
                <p:nvSpPr>
                  <p:cNvPr id="79" name="Minus 78"/>
                  <p:cNvSpPr/>
                  <p:nvPr/>
                </p:nvSpPr>
                <p:spPr>
                  <a:xfrm>
                    <a:off x="1341819" y="2919047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80" name="Minus 79"/>
                  <p:cNvSpPr/>
                  <p:nvPr/>
                </p:nvSpPr>
                <p:spPr>
                  <a:xfrm rot="5400000">
                    <a:off x="1723293" y="2526911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81" name="Minus 80"/>
                  <p:cNvSpPr/>
                  <p:nvPr/>
                </p:nvSpPr>
                <p:spPr>
                  <a:xfrm>
                    <a:off x="2103815" y="2907325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82" name="Minus 81"/>
                  <p:cNvSpPr/>
                  <p:nvPr/>
                </p:nvSpPr>
                <p:spPr>
                  <a:xfrm rot="5400000">
                    <a:off x="1728786" y="3272608"/>
                    <a:ext cx="574431" cy="45719"/>
                  </a:xfrm>
                  <a:prstGeom prst="mathMin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83" name="Minus 82"/>
                  <p:cNvSpPr/>
                  <p:nvPr/>
                </p:nvSpPr>
                <p:spPr>
                  <a:xfrm>
                    <a:off x="1341819" y="2919048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84" name="Minus 83"/>
                  <p:cNvSpPr/>
                  <p:nvPr/>
                </p:nvSpPr>
                <p:spPr>
                  <a:xfrm rot="5400000">
                    <a:off x="1723293" y="2526912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85" name="Minus 84"/>
                  <p:cNvSpPr/>
                  <p:nvPr/>
                </p:nvSpPr>
                <p:spPr>
                  <a:xfrm>
                    <a:off x="2103815" y="2907326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  <p:sp>
                <p:nvSpPr>
                  <p:cNvPr id="86" name="Minus 85"/>
                  <p:cNvSpPr/>
                  <p:nvPr/>
                </p:nvSpPr>
                <p:spPr>
                  <a:xfrm rot="5400000">
                    <a:off x="1728786" y="3272609"/>
                    <a:ext cx="574431" cy="45719"/>
                  </a:xfrm>
                  <a:prstGeom prst="mathMinus">
                    <a:avLst/>
                  </a:prstGeom>
                  <a:ln w="38100">
                    <a:solidFill>
                      <a:srgbClr val="C0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AU"/>
                  </a:p>
                </p:txBody>
              </p:sp>
            </p:grpSp>
          </p:grpSp>
        </p:grpSp>
        <p:grpSp>
          <p:nvGrpSpPr>
            <p:cNvPr id="130" name="Group 129"/>
            <p:cNvGrpSpPr/>
            <p:nvPr/>
          </p:nvGrpSpPr>
          <p:grpSpPr>
            <a:xfrm>
              <a:off x="1879905" y="2044833"/>
              <a:ext cx="1306646" cy="1226346"/>
              <a:chOff x="1341819" y="2262555"/>
              <a:chExt cx="1336427" cy="1320129"/>
            </a:xfrm>
          </p:grpSpPr>
          <p:sp>
            <p:nvSpPr>
              <p:cNvPr id="131" name="TextBox 130"/>
              <p:cNvSpPr txBox="1"/>
              <p:nvPr/>
            </p:nvSpPr>
            <p:spPr>
              <a:xfrm>
                <a:off x="1810629" y="2771336"/>
                <a:ext cx="445477" cy="397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b="1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Si</a:t>
                </a:r>
                <a:endParaRPr lang="en-AU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1341819" y="2262555"/>
                <a:ext cx="1336427" cy="1320129"/>
                <a:chOff x="1341819" y="2262555"/>
                <a:chExt cx="1336427" cy="1320129"/>
              </a:xfrm>
            </p:grpSpPr>
            <p:sp>
              <p:nvSpPr>
                <p:cNvPr id="133" name="Minus 132"/>
                <p:cNvSpPr/>
                <p:nvPr/>
              </p:nvSpPr>
              <p:spPr>
                <a:xfrm>
                  <a:off x="1341819" y="2919047"/>
                  <a:ext cx="574431" cy="45719"/>
                </a:xfrm>
                <a:prstGeom prst="mathMin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34" name="Minus 133"/>
                <p:cNvSpPr/>
                <p:nvPr/>
              </p:nvSpPr>
              <p:spPr>
                <a:xfrm rot="5400000">
                  <a:off x="1723293" y="2526911"/>
                  <a:ext cx="574431" cy="45719"/>
                </a:xfrm>
                <a:prstGeom prst="mathMin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35" name="Minus 134"/>
                <p:cNvSpPr/>
                <p:nvPr/>
              </p:nvSpPr>
              <p:spPr>
                <a:xfrm>
                  <a:off x="2103815" y="2907325"/>
                  <a:ext cx="574431" cy="45719"/>
                </a:xfrm>
                <a:prstGeom prst="mathMin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36" name="Minus 135"/>
                <p:cNvSpPr/>
                <p:nvPr/>
              </p:nvSpPr>
              <p:spPr>
                <a:xfrm rot="5400000">
                  <a:off x="1728786" y="3272608"/>
                  <a:ext cx="574431" cy="45719"/>
                </a:xfrm>
                <a:prstGeom prst="mathMin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37" name="Minus 136"/>
                <p:cNvSpPr/>
                <p:nvPr/>
              </p:nvSpPr>
              <p:spPr>
                <a:xfrm>
                  <a:off x="1341819" y="2919048"/>
                  <a:ext cx="574431" cy="45719"/>
                </a:xfrm>
                <a:prstGeom prst="mathMinus">
                  <a:avLst/>
                </a:prstGeom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38" name="Minus 137"/>
                <p:cNvSpPr/>
                <p:nvPr/>
              </p:nvSpPr>
              <p:spPr>
                <a:xfrm rot="5400000">
                  <a:off x="1723293" y="2526912"/>
                  <a:ext cx="574431" cy="45719"/>
                </a:xfrm>
                <a:prstGeom prst="mathMinus">
                  <a:avLst/>
                </a:prstGeom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39" name="Minus 138"/>
                <p:cNvSpPr/>
                <p:nvPr/>
              </p:nvSpPr>
              <p:spPr>
                <a:xfrm>
                  <a:off x="2103815" y="2907326"/>
                  <a:ext cx="574431" cy="45719"/>
                </a:xfrm>
                <a:prstGeom prst="mathMinus">
                  <a:avLst/>
                </a:prstGeom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40" name="Minus 139"/>
                <p:cNvSpPr/>
                <p:nvPr/>
              </p:nvSpPr>
              <p:spPr>
                <a:xfrm rot="5400000">
                  <a:off x="1728786" y="3272609"/>
                  <a:ext cx="574431" cy="45719"/>
                </a:xfrm>
                <a:prstGeom prst="mathMinus">
                  <a:avLst/>
                </a:prstGeom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</p:grpSp>
      <p:grpSp>
        <p:nvGrpSpPr>
          <p:cNvPr id="148" name="Group 147"/>
          <p:cNvGrpSpPr/>
          <p:nvPr/>
        </p:nvGrpSpPr>
        <p:grpSpPr>
          <a:xfrm>
            <a:off x="5289334" y="1618101"/>
            <a:ext cx="1790747" cy="2363317"/>
            <a:chOff x="5361771" y="1728046"/>
            <a:chExt cx="1790747" cy="2363317"/>
          </a:xfrm>
        </p:grpSpPr>
        <p:grpSp>
          <p:nvGrpSpPr>
            <p:cNvPr id="146" name="Group 145"/>
            <p:cNvGrpSpPr/>
            <p:nvPr/>
          </p:nvGrpSpPr>
          <p:grpSpPr>
            <a:xfrm>
              <a:off x="5887575" y="1728046"/>
              <a:ext cx="1264943" cy="1755470"/>
              <a:chOff x="5887575" y="1728046"/>
              <a:chExt cx="1264943" cy="1755470"/>
            </a:xfrm>
          </p:grpSpPr>
          <p:sp>
            <p:nvSpPr>
              <p:cNvPr id="143" name="Hexagon 142"/>
              <p:cNvSpPr/>
              <p:nvPr/>
            </p:nvSpPr>
            <p:spPr>
              <a:xfrm rot="16200000">
                <a:off x="6029173" y="1891248"/>
                <a:ext cx="958301" cy="631897"/>
              </a:xfrm>
              <a:prstGeom prst="hexagon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44" name="Hexagon 143"/>
              <p:cNvSpPr/>
              <p:nvPr/>
            </p:nvSpPr>
            <p:spPr>
              <a:xfrm rot="16200000">
                <a:off x="5724373" y="2688417"/>
                <a:ext cx="958301" cy="631897"/>
              </a:xfrm>
              <a:prstGeom prst="hexagon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45" name="Hexagon 144"/>
              <p:cNvSpPr/>
              <p:nvPr/>
            </p:nvSpPr>
            <p:spPr>
              <a:xfrm rot="16200000">
                <a:off x="6357419" y="2676694"/>
                <a:ext cx="958301" cy="631897"/>
              </a:xfrm>
              <a:prstGeom prst="hexagon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47" name="Freeform 146"/>
            <p:cNvSpPr/>
            <p:nvPr/>
          </p:nvSpPr>
          <p:spPr>
            <a:xfrm>
              <a:off x="5361771" y="1887415"/>
              <a:ext cx="1289644" cy="2203948"/>
            </a:xfrm>
            <a:custGeom>
              <a:avLst/>
              <a:gdLst>
                <a:gd name="connsiteX0" fmla="*/ 851460 w 1289644"/>
                <a:gd name="connsiteY0" fmla="*/ 0 h 2203948"/>
                <a:gd name="connsiteX1" fmla="*/ 335644 w 1289644"/>
                <a:gd name="connsiteY1" fmla="*/ 199293 h 2203948"/>
                <a:gd name="connsiteX2" fmla="*/ 816291 w 1289644"/>
                <a:gd name="connsiteY2" fmla="*/ 633047 h 2203948"/>
                <a:gd name="connsiteX3" fmla="*/ 66014 w 1289644"/>
                <a:gd name="connsiteY3" fmla="*/ 621323 h 2203948"/>
                <a:gd name="connsiteX4" fmla="*/ 511491 w 1289644"/>
                <a:gd name="connsiteY4" fmla="*/ 1078523 h 2203948"/>
                <a:gd name="connsiteX5" fmla="*/ 7398 w 1289644"/>
                <a:gd name="connsiteY5" fmla="*/ 1254370 h 2203948"/>
                <a:gd name="connsiteX6" fmla="*/ 241860 w 1289644"/>
                <a:gd name="connsiteY6" fmla="*/ 1535723 h 2203948"/>
                <a:gd name="connsiteX7" fmla="*/ 663891 w 1289644"/>
                <a:gd name="connsiteY7" fmla="*/ 1512277 h 2203948"/>
                <a:gd name="connsiteX8" fmla="*/ 570106 w 1289644"/>
                <a:gd name="connsiteY8" fmla="*/ 1805354 h 2203948"/>
                <a:gd name="connsiteX9" fmla="*/ 183244 w 1289644"/>
                <a:gd name="connsiteY9" fmla="*/ 1852247 h 2203948"/>
                <a:gd name="connsiteX10" fmla="*/ 734229 w 1289644"/>
                <a:gd name="connsiteY10" fmla="*/ 2203939 h 2203948"/>
                <a:gd name="connsiteX11" fmla="*/ 734229 w 1289644"/>
                <a:gd name="connsiteY11" fmla="*/ 1840523 h 2203948"/>
                <a:gd name="connsiteX12" fmla="*/ 1027306 w 1289644"/>
                <a:gd name="connsiteY12" fmla="*/ 1688123 h 2203948"/>
                <a:gd name="connsiteX13" fmla="*/ 1261767 w 1289644"/>
                <a:gd name="connsiteY13" fmla="*/ 1805354 h 2203948"/>
                <a:gd name="connsiteX14" fmla="*/ 1285214 w 1289644"/>
                <a:gd name="connsiteY14" fmla="*/ 1500554 h 2203948"/>
                <a:gd name="connsiteX15" fmla="*/ 1285214 w 1289644"/>
                <a:gd name="connsiteY15" fmla="*/ 1500554 h 220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89644" h="2203948">
                  <a:moveTo>
                    <a:pt x="851460" y="0"/>
                  </a:moveTo>
                  <a:cubicBezTo>
                    <a:pt x="596482" y="46892"/>
                    <a:pt x="341505" y="93785"/>
                    <a:pt x="335644" y="199293"/>
                  </a:cubicBezTo>
                  <a:cubicBezTo>
                    <a:pt x="329783" y="304801"/>
                    <a:pt x="861229" y="562709"/>
                    <a:pt x="816291" y="633047"/>
                  </a:cubicBezTo>
                  <a:cubicBezTo>
                    <a:pt x="771353" y="703385"/>
                    <a:pt x="116814" y="547077"/>
                    <a:pt x="66014" y="621323"/>
                  </a:cubicBezTo>
                  <a:cubicBezTo>
                    <a:pt x="15214" y="695569"/>
                    <a:pt x="521260" y="973015"/>
                    <a:pt x="511491" y="1078523"/>
                  </a:cubicBezTo>
                  <a:cubicBezTo>
                    <a:pt x="501722" y="1184031"/>
                    <a:pt x="52337" y="1178170"/>
                    <a:pt x="7398" y="1254370"/>
                  </a:cubicBezTo>
                  <a:cubicBezTo>
                    <a:pt x="-37541" y="1330570"/>
                    <a:pt x="132444" y="1492739"/>
                    <a:pt x="241860" y="1535723"/>
                  </a:cubicBezTo>
                  <a:cubicBezTo>
                    <a:pt x="351275" y="1578708"/>
                    <a:pt x="609183" y="1467339"/>
                    <a:pt x="663891" y="1512277"/>
                  </a:cubicBezTo>
                  <a:cubicBezTo>
                    <a:pt x="718599" y="1557215"/>
                    <a:pt x="650214" y="1748692"/>
                    <a:pt x="570106" y="1805354"/>
                  </a:cubicBezTo>
                  <a:cubicBezTo>
                    <a:pt x="489998" y="1862016"/>
                    <a:pt x="155890" y="1785816"/>
                    <a:pt x="183244" y="1852247"/>
                  </a:cubicBezTo>
                  <a:cubicBezTo>
                    <a:pt x="210598" y="1918678"/>
                    <a:pt x="642398" y="2205893"/>
                    <a:pt x="734229" y="2203939"/>
                  </a:cubicBezTo>
                  <a:cubicBezTo>
                    <a:pt x="826060" y="2201985"/>
                    <a:pt x="685383" y="1926492"/>
                    <a:pt x="734229" y="1840523"/>
                  </a:cubicBezTo>
                  <a:cubicBezTo>
                    <a:pt x="783075" y="1754554"/>
                    <a:pt x="939383" y="1693984"/>
                    <a:pt x="1027306" y="1688123"/>
                  </a:cubicBezTo>
                  <a:cubicBezTo>
                    <a:pt x="1115229" y="1682262"/>
                    <a:pt x="1218782" y="1836615"/>
                    <a:pt x="1261767" y="1805354"/>
                  </a:cubicBezTo>
                  <a:cubicBezTo>
                    <a:pt x="1304752" y="1774093"/>
                    <a:pt x="1285214" y="1500554"/>
                    <a:pt x="1285214" y="1500554"/>
                  </a:cubicBezTo>
                  <a:lnTo>
                    <a:pt x="1285214" y="1500554"/>
                  </a:ln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5221359" y="1551202"/>
            <a:ext cx="1935195" cy="2497118"/>
            <a:chOff x="5221359" y="1551202"/>
            <a:chExt cx="1935195" cy="2497118"/>
          </a:xfrm>
        </p:grpSpPr>
        <p:sp>
          <p:nvSpPr>
            <p:cNvPr id="149" name="Oval 148"/>
            <p:cNvSpPr/>
            <p:nvPr/>
          </p:nvSpPr>
          <p:spPr>
            <a:xfrm>
              <a:off x="6653284" y="168772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50" name="Oval 149"/>
            <p:cNvSpPr/>
            <p:nvPr/>
          </p:nvSpPr>
          <p:spPr>
            <a:xfrm>
              <a:off x="6351659" y="1551202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51" name="Oval 150"/>
            <p:cNvSpPr/>
            <p:nvPr/>
          </p:nvSpPr>
          <p:spPr>
            <a:xfrm>
              <a:off x="6027809" y="170042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52" name="Oval 151"/>
            <p:cNvSpPr/>
            <p:nvPr/>
          </p:nvSpPr>
          <p:spPr>
            <a:xfrm>
              <a:off x="5551559" y="187187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53" name="Oval 152"/>
            <p:cNvSpPr/>
            <p:nvPr/>
          </p:nvSpPr>
          <p:spPr>
            <a:xfrm>
              <a:off x="6008759" y="232272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54" name="Oval 153"/>
            <p:cNvSpPr/>
            <p:nvPr/>
          </p:nvSpPr>
          <p:spPr>
            <a:xfrm>
              <a:off x="5278509" y="232907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5694434" y="274817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5221359" y="298947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57" name="Oval 156"/>
            <p:cNvSpPr/>
            <p:nvPr/>
          </p:nvSpPr>
          <p:spPr>
            <a:xfrm>
              <a:off x="5846834" y="3240302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58" name="Oval 157"/>
            <p:cNvSpPr/>
            <p:nvPr/>
          </p:nvSpPr>
          <p:spPr>
            <a:xfrm>
              <a:off x="5738884" y="309107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61" name="Oval 160"/>
            <p:cNvSpPr/>
            <p:nvPr/>
          </p:nvSpPr>
          <p:spPr>
            <a:xfrm>
              <a:off x="5405509" y="3545102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62" name="Oval 161"/>
            <p:cNvSpPr/>
            <p:nvPr/>
          </p:nvSpPr>
          <p:spPr>
            <a:xfrm>
              <a:off x="5945259" y="388482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6465959" y="3487952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64" name="Oval 163"/>
            <p:cNvSpPr/>
            <p:nvPr/>
          </p:nvSpPr>
          <p:spPr>
            <a:xfrm>
              <a:off x="6250059" y="339587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65" name="Oval 164"/>
            <p:cNvSpPr/>
            <p:nvPr/>
          </p:nvSpPr>
          <p:spPr>
            <a:xfrm>
              <a:off x="5945259" y="3545102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66" name="Oval 165"/>
            <p:cNvSpPr/>
            <p:nvPr/>
          </p:nvSpPr>
          <p:spPr>
            <a:xfrm>
              <a:off x="6373884" y="3119652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67" name="Oval 166"/>
            <p:cNvSpPr/>
            <p:nvPr/>
          </p:nvSpPr>
          <p:spPr>
            <a:xfrm>
              <a:off x="6050034" y="327522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6678684" y="327522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6980309" y="311012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6989834" y="2484652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6361184" y="246877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172" name="Oval 171"/>
            <p:cNvSpPr/>
            <p:nvPr/>
          </p:nvSpPr>
          <p:spPr>
            <a:xfrm>
              <a:off x="6675509" y="2335427"/>
              <a:ext cx="166720" cy="16349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8480038" y="857698"/>
            <a:ext cx="2118887" cy="3773681"/>
            <a:chOff x="8480038" y="857698"/>
            <a:chExt cx="2118887" cy="3773681"/>
          </a:xfrm>
        </p:grpSpPr>
        <p:grpSp>
          <p:nvGrpSpPr>
            <p:cNvPr id="321" name="Group 320"/>
            <p:cNvGrpSpPr/>
            <p:nvPr/>
          </p:nvGrpSpPr>
          <p:grpSpPr>
            <a:xfrm rot="20687905">
              <a:off x="8480038" y="857698"/>
              <a:ext cx="1790641" cy="1558020"/>
              <a:chOff x="8393229" y="1929353"/>
              <a:chExt cx="1790641" cy="1558020"/>
            </a:xfrm>
          </p:grpSpPr>
          <p:grpSp>
            <p:nvGrpSpPr>
              <p:cNvPr id="328" name="Group 327"/>
              <p:cNvGrpSpPr/>
              <p:nvPr/>
            </p:nvGrpSpPr>
            <p:grpSpPr>
              <a:xfrm rot="5400000">
                <a:off x="8638493" y="1684089"/>
                <a:ext cx="1264942" cy="1755470"/>
                <a:chOff x="5887575" y="1728046"/>
                <a:chExt cx="1264943" cy="1755470"/>
              </a:xfrm>
            </p:grpSpPr>
            <p:sp>
              <p:nvSpPr>
                <p:cNvPr id="330" name="Hexagon 329"/>
                <p:cNvSpPr/>
                <p:nvPr/>
              </p:nvSpPr>
              <p:spPr>
                <a:xfrm rot="16200000">
                  <a:off x="6029173" y="1891248"/>
                  <a:ext cx="958301" cy="631897"/>
                </a:xfrm>
                <a:prstGeom prst="hexagon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331" name="Hexagon 330"/>
                <p:cNvSpPr/>
                <p:nvPr/>
              </p:nvSpPr>
              <p:spPr>
                <a:xfrm rot="16200000">
                  <a:off x="5724373" y="2688417"/>
                  <a:ext cx="958301" cy="631897"/>
                </a:xfrm>
                <a:prstGeom prst="hexagon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332" name="Hexagon 331"/>
                <p:cNvSpPr/>
                <p:nvPr/>
              </p:nvSpPr>
              <p:spPr>
                <a:xfrm rot="16200000">
                  <a:off x="6357419" y="2676694"/>
                  <a:ext cx="958301" cy="631897"/>
                </a:xfrm>
                <a:prstGeom prst="hexagon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  <p:sp>
            <p:nvSpPr>
              <p:cNvPr id="329" name="Hexagon 328"/>
              <p:cNvSpPr/>
              <p:nvPr/>
            </p:nvSpPr>
            <p:spPr>
              <a:xfrm>
                <a:off x="9225569" y="2855476"/>
                <a:ext cx="958301" cy="631897"/>
              </a:xfrm>
              <a:prstGeom prst="hexagon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322" name="Group 321"/>
            <p:cNvGrpSpPr/>
            <p:nvPr/>
          </p:nvGrpSpPr>
          <p:grpSpPr>
            <a:xfrm rot="477277">
              <a:off x="8808284" y="3073359"/>
              <a:ext cx="1790641" cy="1558020"/>
              <a:chOff x="8393229" y="1929353"/>
              <a:chExt cx="1790641" cy="1558020"/>
            </a:xfrm>
          </p:grpSpPr>
          <p:grpSp>
            <p:nvGrpSpPr>
              <p:cNvPr id="323" name="Group 322"/>
              <p:cNvGrpSpPr/>
              <p:nvPr/>
            </p:nvGrpSpPr>
            <p:grpSpPr>
              <a:xfrm rot="5400000">
                <a:off x="8638493" y="1684089"/>
                <a:ext cx="1264942" cy="1755470"/>
                <a:chOff x="5887575" y="1728046"/>
                <a:chExt cx="1264943" cy="1755470"/>
              </a:xfrm>
            </p:grpSpPr>
            <p:sp>
              <p:nvSpPr>
                <p:cNvPr id="325" name="Hexagon 324"/>
                <p:cNvSpPr/>
                <p:nvPr/>
              </p:nvSpPr>
              <p:spPr>
                <a:xfrm rot="16200000">
                  <a:off x="6029173" y="1891248"/>
                  <a:ext cx="958301" cy="631897"/>
                </a:xfrm>
                <a:prstGeom prst="hexagon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326" name="Hexagon 325"/>
                <p:cNvSpPr/>
                <p:nvPr/>
              </p:nvSpPr>
              <p:spPr>
                <a:xfrm rot="16200000">
                  <a:off x="5724373" y="2688417"/>
                  <a:ext cx="958301" cy="631897"/>
                </a:xfrm>
                <a:prstGeom prst="hexagon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327" name="Hexagon 326"/>
                <p:cNvSpPr/>
                <p:nvPr/>
              </p:nvSpPr>
              <p:spPr>
                <a:xfrm rot="16200000">
                  <a:off x="6357419" y="2676694"/>
                  <a:ext cx="958301" cy="631897"/>
                </a:xfrm>
                <a:prstGeom prst="hexagon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  <p:sp>
            <p:nvSpPr>
              <p:cNvPr id="324" name="Hexagon 323"/>
              <p:cNvSpPr/>
              <p:nvPr/>
            </p:nvSpPr>
            <p:spPr>
              <a:xfrm>
                <a:off x="9225569" y="2855476"/>
                <a:ext cx="958301" cy="631897"/>
              </a:xfrm>
              <a:prstGeom prst="hexagon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416" name="Group 415"/>
          <p:cNvGrpSpPr/>
          <p:nvPr/>
        </p:nvGrpSpPr>
        <p:grpSpPr>
          <a:xfrm>
            <a:off x="8438335" y="757998"/>
            <a:ext cx="2229686" cy="3943504"/>
            <a:chOff x="8438335" y="757998"/>
            <a:chExt cx="2229686" cy="3943504"/>
          </a:xfrm>
        </p:grpSpPr>
        <p:grpSp>
          <p:nvGrpSpPr>
            <p:cNvPr id="376" name="Group 375"/>
            <p:cNvGrpSpPr/>
            <p:nvPr/>
          </p:nvGrpSpPr>
          <p:grpSpPr>
            <a:xfrm rot="20687905">
              <a:off x="8438335" y="757998"/>
              <a:ext cx="1901440" cy="1727843"/>
              <a:chOff x="8328080" y="1853099"/>
              <a:chExt cx="1901440" cy="1727843"/>
            </a:xfrm>
          </p:grpSpPr>
          <p:sp>
            <p:nvSpPr>
              <p:cNvPr id="397" name="Oval 396"/>
              <p:cNvSpPr/>
              <p:nvPr/>
            </p:nvSpPr>
            <p:spPr>
              <a:xfrm rot="5400000">
                <a:off x="9913967" y="2769111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98" name="Oval 397"/>
              <p:cNvSpPr/>
              <p:nvPr/>
            </p:nvSpPr>
            <p:spPr>
              <a:xfrm rot="5400000">
                <a:off x="10050492" y="2467487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99" name="Oval 398"/>
              <p:cNvSpPr/>
              <p:nvPr/>
            </p:nvSpPr>
            <p:spPr>
              <a:xfrm rot="5400000">
                <a:off x="9901267" y="2143637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00" name="Oval 399"/>
              <p:cNvSpPr/>
              <p:nvPr/>
            </p:nvSpPr>
            <p:spPr>
              <a:xfrm rot="5400000">
                <a:off x="9278967" y="2124587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01" name="Oval 400"/>
              <p:cNvSpPr/>
              <p:nvPr/>
            </p:nvSpPr>
            <p:spPr>
              <a:xfrm rot="5400000">
                <a:off x="8510617" y="1854712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02" name="Oval 401"/>
              <p:cNvSpPr/>
              <p:nvPr/>
            </p:nvSpPr>
            <p:spPr>
              <a:xfrm rot="5400000">
                <a:off x="8482042" y="2489711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03" name="Oval 402"/>
              <p:cNvSpPr/>
              <p:nvPr/>
            </p:nvSpPr>
            <p:spPr>
              <a:xfrm rot="5400000">
                <a:off x="8326467" y="2165862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04" name="Oval 403"/>
              <p:cNvSpPr/>
              <p:nvPr/>
            </p:nvSpPr>
            <p:spPr>
              <a:xfrm rot="5400000">
                <a:off x="8326467" y="2794511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05" name="Oval 404"/>
              <p:cNvSpPr/>
              <p:nvPr/>
            </p:nvSpPr>
            <p:spPr>
              <a:xfrm rot="5400000">
                <a:off x="8491567" y="3096136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06" name="Oval 405"/>
              <p:cNvSpPr/>
              <p:nvPr/>
            </p:nvSpPr>
            <p:spPr>
              <a:xfrm rot="5400000">
                <a:off x="9117042" y="3105661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07" name="Oval 406"/>
              <p:cNvSpPr/>
              <p:nvPr/>
            </p:nvSpPr>
            <p:spPr>
              <a:xfrm rot="5400000">
                <a:off x="9132917" y="2477012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08" name="Oval 407"/>
              <p:cNvSpPr/>
              <p:nvPr/>
            </p:nvSpPr>
            <p:spPr>
              <a:xfrm rot="5400000">
                <a:off x="9266267" y="2791336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09" name="Oval 408"/>
              <p:cNvSpPr/>
              <p:nvPr/>
            </p:nvSpPr>
            <p:spPr>
              <a:xfrm rot="5400000">
                <a:off x="9108034" y="1858222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10" name="Oval 409"/>
              <p:cNvSpPr/>
              <p:nvPr/>
            </p:nvSpPr>
            <p:spPr>
              <a:xfrm rot="5400000">
                <a:off x="10064414" y="3050710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11" name="Oval 410"/>
              <p:cNvSpPr/>
              <p:nvPr/>
            </p:nvSpPr>
            <p:spPr>
              <a:xfrm rot="5400000">
                <a:off x="9296064" y="2780833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12" name="Oval 411"/>
              <p:cNvSpPr/>
              <p:nvPr/>
            </p:nvSpPr>
            <p:spPr>
              <a:xfrm rot="5400000">
                <a:off x="9267489" y="3415835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13" name="Oval 412"/>
              <p:cNvSpPr/>
              <p:nvPr/>
            </p:nvSpPr>
            <p:spPr>
              <a:xfrm rot="5400000">
                <a:off x="9111914" y="3091985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14" name="Oval 413"/>
              <p:cNvSpPr/>
              <p:nvPr/>
            </p:nvSpPr>
            <p:spPr>
              <a:xfrm rot="5400000">
                <a:off x="9918364" y="3403136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415" name="Oval 414"/>
              <p:cNvSpPr/>
              <p:nvPr/>
            </p:nvSpPr>
            <p:spPr>
              <a:xfrm rot="5400000">
                <a:off x="9893481" y="2784346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</p:grpSp>
        <p:grpSp>
          <p:nvGrpSpPr>
            <p:cNvPr id="377" name="Group 376"/>
            <p:cNvGrpSpPr/>
            <p:nvPr/>
          </p:nvGrpSpPr>
          <p:grpSpPr>
            <a:xfrm rot="477277">
              <a:off x="8766581" y="2973659"/>
              <a:ext cx="1901440" cy="1727843"/>
              <a:chOff x="8328080" y="1853099"/>
              <a:chExt cx="1901440" cy="1727843"/>
            </a:xfrm>
          </p:grpSpPr>
          <p:sp>
            <p:nvSpPr>
              <p:cNvPr id="378" name="Oval 377"/>
              <p:cNvSpPr/>
              <p:nvPr/>
            </p:nvSpPr>
            <p:spPr>
              <a:xfrm rot="5400000">
                <a:off x="9913967" y="2769111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79" name="Oval 378"/>
              <p:cNvSpPr/>
              <p:nvPr/>
            </p:nvSpPr>
            <p:spPr>
              <a:xfrm rot="5400000">
                <a:off x="10050492" y="2467487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80" name="Oval 379"/>
              <p:cNvSpPr/>
              <p:nvPr/>
            </p:nvSpPr>
            <p:spPr>
              <a:xfrm rot="5400000">
                <a:off x="9901267" y="2143637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81" name="Oval 380"/>
              <p:cNvSpPr/>
              <p:nvPr/>
            </p:nvSpPr>
            <p:spPr>
              <a:xfrm rot="5400000">
                <a:off x="9278967" y="2124587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82" name="Oval 381"/>
              <p:cNvSpPr/>
              <p:nvPr/>
            </p:nvSpPr>
            <p:spPr>
              <a:xfrm rot="5400000">
                <a:off x="8510617" y="1854712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83" name="Oval 382"/>
              <p:cNvSpPr/>
              <p:nvPr/>
            </p:nvSpPr>
            <p:spPr>
              <a:xfrm rot="5400000">
                <a:off x="8482042" y="2489711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84" name="Oval 383"/>
              <p:cNvSpPr/>
              <p:nvPr/>
            </p:nvSpPr>
            <p:spPr>
              <a:xfrm rot="5400000">
                <a:off x="8326467" y="2165862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85" name="Oval 384"/>
              <p:cNvSpPr/>
              <p:nvPr/>
            </p:nvSpPr>
            <p:spPr>
              <a:xfrm rot="5400000">
                <a:off x="8326467" y="2794511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86" name="Oval 385"/>
              <p:cNvSpPr/>
              <p:nvPr/>
            </p:nvSpPr>
            <p:spPr>
              <a:xfrm rot="5400000">
                <a:off x="8491567" y="3096136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87" name="Oval 386"/>
              <p:cNvSpPr/>
              <p:nvPr/>
            </p:nvSpPr>
            <p:spPr>
              <a:xfrm rot="5400000">
                <a:off x="9117042" y="3105661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88" name="Oval 387"/>
              <p:cNvSpPr/>
              <p:nvPr/>
            </p:nvSpPr>
            <p:spPr>
              <a:xfrm rot="5400000">
                <a:off x="9132917" y="2477012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89" name="Oval 388"/>
              <p:cNvSpPr/>
              <p:nvPr/>
            </p:nvSpPr>
            <p:spPr>
              <a:xfrm rot="5400000">
                <a:off x="9266267" y="2791336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90" name="Oval 389"/>
              <p:cNvSpPr/>
              <p:nvPr/>
            </p:nvSpPr>
            <p:spPr>
              <a:xfrm rot="5400000">
                <a:off x="9108034" y="1858222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91" name="Oval 390"/>
              <p:cNvSpPr/>
              <p:nvPr/>
            </p:nvSpPr>
            <p:spPr>
              <a:xfrm rot="5400000">
                <a:off x="10064414" y="3050710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92" name="Oval 391"/>
              <p:cNvSpPr/>
              <p:nvPr/>
            </p:nvSpPr>
            <p:spPr>
              <a:xfrm rot="5400000">
                <a:off x="9296064" y="2780833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93" name="Oval 392"/>
              <p:cNvSpPr/>
              <p:nvPr/>
            </p:nvSpPr>
            <p:spPr>
              <a:xfrm rot="5400000">
                <a:off x="9267489" y="3415835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94" name="Oval 393"/>
              <p:cNvSpPr/>
              <p:nvPr/>
            </p:nvSpPr>
            <p:spPr>
              <a:xfrm rot="5400000">
                <a:off x="9111914" y="3091985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95" name="Oval 394"/>
              <p:cNvSpPr/>
              <p:nvPr/>
            </p:nvSpPr>
            <p:spPr>
              <a:xfrm rot="5400000">
                <a:off x="9918364" y="3403136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396" name="Oval 395"/>
              <p:cNvSpPr/>
              <p:nvPr/>
            </p:nvSpPr>
            <p:spPr>
              <a:xfrm rot="5400000">
                <a:off x="9893481" y="2784346"/>
                <a:ext cx="166720" cy="16349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</p:grpSp>
      </p:grpSp>
      <p:grpSp>
        <p:nvGrpSpPr>
          <p:cNvPr id="422" name="Group 421"/>
          <p:cNvGrpSpPr/>
          <p:nvPr/>
        </p:nvGrpSpPr>
        <p:grpSpPr>
          <a:xfrm>
            <a:off x="8991769" y="968470"/>
            <a:ext cx="1241182" cy="3635757"/>
            <a:chOff x="8991769" y="968470"/>
            <a:chExt cx="1241182" cy="3635757"/>
          </a:xfrm>
        </p:grpSpPr>
        <p:cxnSp>
          <p:nvCxnSpPr>
            <p:cNvPr id="417" name="Straight Connector 416"/>
            <p:cNvCxnSpPr/>
            <p:nvPr/>
          </p:nvCxnSpPr>
          <p:spPr>
            <a:xfrm>
              <a:off x="9060643" y="968470"/>
              <a:ext cx="61752" cy="1861453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/>
          </p:nvCxnSpPr>
          <p:spPr>
            <a:xfrm flipH="1">
              <a:off x="9749807" y="1003639"/>
              <a:ext cx="154897" cy="1969713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 flipH="1">
              <a:off x="9802713" y="2234562"/>
              <a:ext cx="430238" cy="2369665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/>
            <p:cNvCxnSpPr/>
            <p:nvPr/>
          </p:nvCxnSpPr>
          <p:spPr>
            <a:xfrm flipH="1">
              <a:off x="9882234" y="1636685"/>
              <a:ext cx="186594" cy="1624124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/>
            <p:nvPr/>
          </p:nvCxnSpPr>
          <p:spPr>
            <a:xfrm flipH="1">
              <a:off x="8991769" y="2458092"/>
              <a:ext cx="607959" cy="1644637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3" name="TextBox 422"/>
          <p:cNvSpPr txBox="1"/>
          <p:nvPr/>
        </p:nvSpPr>
        <p:spPr>
          <a:xfrm>
            <a:off x="2041572" y="5346315"/>
            <a:ext cx="8092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 </a:t>
            </a:r>
            <a:r>
              <a:rPr lang="en-AU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(SiO</a:t>
            </a:r>
            <a:r>
              <a:rPr lang="en-A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হীরক ও গ্রাফাইটের কেলাস</a:t>
            </a:r>
            <a:endParaRPr lang="en-AU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286688"/>
      </p:ext>
    </p:extLst>
  </p:cSld>
  <p:clrMapOvr>
    <a:masterClrMapping/>
  </p:clrMapOvr>
  <p:transition spd="slow">
    <p:fad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11000">
              <a:schemeClr val="bg1"/>
            </a:gs>
            <a:gs pos="90000">
              <a:schemeClr val="bg1">
                <a:lumMod val="95000"/>
              </a:schemeClr>
            </a:gs>
            <a:gs pos="100000">
              <a:srgbClr val="7030A0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976718" y="367373"/>
            <a:ext cx="8296834" cy="1316736"/>
          </a:xfrm>
          <a:prstGeom prst="ribbon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1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1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4480" y="3505200"/>
            <a:ext cx="9149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v"/>
            </a:pP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সোডিয়াম ক্লোরাইডের কেলাস গঠন প্রক্রিয়া বর্ণনা কর। 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4480" y="4411980"/>
            <a:ext cx="91493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v"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কার্বনের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দুটি রুপভেদ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, হীরক ও গ্রাফাইটের বিদ্যুৎ অপরিবাহিতা এবং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পরিবাহিতার কারন ব্যাখ্যা কর । </a:t>
            </a:r>
            <a:endParaRPr lang="bn-IN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812808"/>
      </p:ext>
    </p:extLst>
  </p:cSld>
  <p:clrMapOvr>
    <a:masterClrMapping/>
  </p:clrMapOvr>
  <p:transition spd="slow">
    <p:fad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/>
            </a:gs>
            <a:gs pos="11000">
              <a:schemeClr val="bg1"/>
            </a:gs>
            <a:gs pos="90000">
              <a:schemeClr val="bg1">
                <a:lumMod val="95000"/>
              </a:schemeClr>
            </a:gs>
            <a:gs pos="100000">
              <a:schemeClr val="accent6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4007222" y="416859"/>
            <a:ext cx="4195483" cy="1465730"/>
          </a:xfrm>
          <a:prstGeom prst="flowChartTerminator">
            <a:avLst/>
          </a:prstGeom>
          <a:solidFill>
            <a:srgbClr val="7030A0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1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4480" y="3093720"/>
            <a:ext cx="9149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v"/>
            </a:pP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সমযোজী যৌগ কাকে বলে ?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4480" y="4284332"/>
            <a:ext cx="9149377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/>
              <a:buChar char="v"/>
            </a:pPr>
            <a:r>
              <a:rPr lang="bn-IN" sz="2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দ্রবণের বিদ্যুৎ পরিবাহিতা </a:t>
            </a:r>
            <a:r>
              <a:rPr lang="bn-IN" sz="28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 কর । </a:t>
            </a:r>
            <a:endParaRPr lang="bn-IN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960542"/>
      </p:ext>
    </p:extLst>
  </p:cSld>
  <p:clrMapOvr>
    <a:masterClrMapping/>
  </p:clrMapOvr>
  <p:transition spd="slow">
    <p:fad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11000">
              <a:schemeClr val="bg1"/>
            </a:gs>
            <a:gs pos="90000">
              <a:schemeClr val="bg1">
                <a:lumMod val="95000"/>
              </a:schemeClr>
            </a:gs>
            <a:gs pos="100000">
              <a:srgbClr val="00B050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976718" y="367373"/>
            <a:ext cx="8296834" cy="1316736"/>
          </a:xfrm>
          <a:prstGeom prst="ribb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1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11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66005" y="2292726"/>
            <a:ext cx="9822035" cy="1290916"/>
            <a:chOff x="425512" y="2514600"/>
            <a:chExt cx="11502029" cy="166743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512" y="2514600"/>
              <a:ext cx="2350000" cy="166743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025588" y="3133166"/>
              <a:ext cx="8901953" cy="67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সাধারণ তাপমাত্রায় আয়নিক যৌগসমূহ কঠিন অবস্থায় থাকে কেন ?</a:t>
              </a:r>
              <a:endParaRPr lang="en-US" sz="28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66005" y="4192259"/>
            <a:ext cx="9822035" cy="1290916"/>
            <a:chOff x="425512" y="2514600"/>
            <a:chExt cx="11502029" cy="166743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512" y="2514600"/>
              <a:ext cx="2350000" cy="166743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025588" y="3133166"/>
              <a:ext cx="8901953" cy="67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পানির অণুতে পোলারিটির কারন ব্যাখ্যা </a:t>
              </a:r>
              <a:r>
                <a:rPr lang="en-US" sz="2800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2800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800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IN" sz="2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4664016"/>
      </p:ext>
    </p:extLst>
  </p:cSld>
  <p:clrMapOvr>
    <a:masterClrMapping/>
  </p:clrMapOvr>
  <p:transition spd="slow">
    <p:fad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49000">
              <a:srgbClr val="FFFFFF"/>
            </a:gs>
            <a:gs pos="20000">
              <a:schemeClr val="bg1"/>
            </a:gs>
            <a:gs pos="80000">
              <a:schemeClr val="bg1"/>
            </a:gs>
            <a:gs pos="100000">
              <a:srgbClr val="00B05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640" y="2232690"/>
            <a:ext cx="11064239" cy="315471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bn-BD" sz="1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</a:t>
            </a:r>
            <a:r>
              <a:rPr lang="bn-BD" sz="1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99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6600" b="1" dirty="0">
                <a:solidFill>
                  <a:srgbClr val="99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</a:t>
            </a:r>
            <a:endParaRPr lang="en-AU" sz="1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52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206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bg1">
                <a:lumMod val="95000"/>
              </a:schemeClr>
            </a:gs>
            <a:gs pos="83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5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" y="137160"/>
            <a:ext cx="12085320" cy="6659880"/>
          </a:xfrm>
          <a:prstGeom prst="rect">
            <a:avLst/>
          </a:prstGeom>
        </p:spPr>
      </p:pic>
      <p:sp>
        <p:nvSpPr>
          <p:cNvPr id="6" name="Flowchart: Alternate Process 5"/>
          <p:cNvSpPr/>
          <p:nvPr/>
        </p:nvSpPr>
        <p:spPr>
          <a:xfrm>
            <a:off x="3248024" y="791528"/>
            <a:ext cx="5989320" cy="140208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endParaRPr lang="bn-IN" sz="105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7360" y="262604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defRPr/>
            </a:pPr>
            <a:r>
              <a:rPr lang="bn-BD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জি,এম,আসাদুজ্জামান</a:t>
            </a:r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সহকারী শিক্ষক</a:t>
            </a:r>
            <a:br>
              <a:rPr lang="bn-BD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কৃষ্ণকাটী মাধ্যমিক বিদ্যালয়</a:t>
            </a:r>
            <a:br>
              <a:rPr lang="bn-BD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তালা,সাতক্ষীরা।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lvl="1" algn="ctr"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asadjjts@gmail.com</a:t>
            </a:r>
            <a:r>
              <a:rPr lang="bn-BD" sz="32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2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357435"/>
      </p:ext>
    </p:extLst>
  </p:cSld>
  <p:clrMapOvr>
    <a:masterClrMapping/>
  </p:clrMapOvr>
  <p:transition spd="slow">
    <p:fad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>
                <a:lumMod val="95000"/>
              </a:schemeClr>
            </a:gs>
            <a:gs pos="100000">
              <a:srgbClr val="C00000"/>
            </a:gs>
            <a:gs pos="0">
              <a:schemeClr val="bg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213360"/>
            <a:ext cx="11689080" cy="6446520"/>
          </a:xfrm>
          <a:prstGeom prst="rect">
            <a:avLst/>
          </a:prstGeom>
        </p:spPr>
      </p:pic>
      <p:sp>
        <p:nvSpPr>
          <p:cNvPr id="3" name="Flowchart: Alternate Process 2"/>
          <p:cNvSpPr/>
          <p:nvPr/>
        </p:nvSpPr>
        <p:spPr>
          <a:xfrm>
            <a:off x="3093720" y="1036320"/>
            <a:ext cx="5989320" cy="1402080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endParaRPr lang="bn-IN" sz="105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7880" y="2636520"/>
            <a:ext cx="79705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bn-BD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endParaRPr lang="bn-BD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 বন্ধন</a:t>
            </a:r>
            <a:endParaRPr lang="bn-BD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r>
              <a:rPr lang="bn-BD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IN" sz="4000" b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27</a:t>
            </a:r>
            <a:r>
              <a:rPr lang="bn-BD" sz="4000" b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-০</a:t>
            </a:r>
            <a:r>
              <a:rPr lang="bn-IN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-২০১</a:t>
            </a:r>
            <a:r>
              <a:rPr lang="bn-IN" sz="4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endParaRPr lang="bn-BD" sz="4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667633"/>
      </p:ext>
    </p:extLst>
  </p:cSld>
  <p:clrMapOvr>
    <a:masterClrMapping/>
  </p:clrMapOvr>
  <p:transition spd="slow">
    <p:fad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11000">
              <a:schemeClr val="accent1">
                <a:lumMod val="45000"/>
                <a:lumOff val="5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100000">
              <a:srgbClr val="C00000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048256" y="208026"/>
            <a:ext cx="7717536" cy="1316736"/>
          </a:xfrm>
          <a:prstGeom prst="ribbon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4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শিখন-ফল</a:t>
            </a:r>
          </a:p>
          <a:p>
            <a:pPr algn="ctr"/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625020" y="3111337"/>
            <a:ext cx="914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 অণুতে পোলারিটির কারন ব্যাখ্যা করতে পারবে 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5019" y="3634557"/>
            <a:ext cx="914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28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দ্রবণের বিদ্যুৎ পরিবাহিতা নির্ণয় করতে পারবে </a:t>
            </a:r>
            <a:r>
              <a:rPr lang="bn-IN" sz="28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5019" y="4157777"/>
            <a:ext cx="914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সোডিয়াম </a:t>
            </a:r>
            <a:r>
              <a:rPr lang="bn-IN" sz="2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ক্লোরাইডের স্ফটিক কেলাস গঠন প্রক্রিয়া বর্ণনা করতে পারবে </a:t>
            </a:r>
            <a:r>
              <a:rPr lang="bn-IN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5019" y="4680997"/>
            <a:ext cx="9145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কার্বনের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রুপভেদ, হীরক ও গ্রাফাইটের বিদ্যুৎ অপরিবাহিতা এবং পরিবাহিতা ব্যাখ্যা করতে পারবে । </a:t>
            </a:r>
          </a:p>
        </p:txBody>
      </p:sp>
    </p:spTree>
    <p:extLst>
      <p:ext uri="{BB962C8B-B14F-4D97-AF65-F5344CB8AC3E}">
        <p14:creationId xmlns:p14="http://schemas.microsoft.com/office/powerpoint/2010/main" val="18660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3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11000">
              <a:schemeClr val="bg1">
                <a:lumMod val="85000"/>
              </a:schemeClr>
            </a:gs>
            <a:gs pos="89000">
              <a:schemeClr val="accent6">
                <a:lumMod val="40000"/>
                <a:lumOff val="60000"/>
              </a:schemeClr>
            </a:gs>
            <a:gs pos="100000">
              <a:srgbClr val="00B050"/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14418" y="906939"/>
            <a:ext cx="1852246" cy="1817077"/>
            <a:chOff x="2555631" y="1395046"/>
            <a:chExt cx="1852246" cy="1817077"/>
          </a:xfrm>
        </p:grpSpPr>
        <p:sp>
          <p:nvSpPr>
            <p:cNvPr id="45" name="Oval 44"/>
            <p:cNvSpPr/>
            <p:nvPr/>
          </p:nvSpPr>
          <p:spPr>
            <a:xfrm>
              <a:off x="2555631" y="1395046"/>
              <a:ext cx="1852246" cy="1817077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2719754" y="1570891"/>
              <a:ext cx="1524000" cy="1465385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2930770" y="1746737"/>
              <a:ext cx="1107830" cy="1101967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Na</a:t>
              </a:r>
              <a:endParaRPr lang="en-AU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Right Arrow 11"/>
          <p:cNvSpPr/>
          <p:nvPr/>
        </p:nvSpPr>
        <p:spPr>
          <a:xfrm>
            <a:off x="2766258" y="1591865"/>
            <a:ext cx="1069859" cy="305354"/>
          </a:xfrm>
          <a:prstGeom prst="righ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024125" y="906939"/>
            <a:ext cx="1852246" cy="1817077"/>
            <a:chOff x="2555631" y="1395046"/>
            <a:chExt cx="1852246" cy="1817077"/>
          </a:xfrm>
        </p:grpSpPr>
        <p:sp>
          <p:nvSpPr>
            <p:cNvPr id="18" name="Oval 17"/>
            <p:cNvSpPr/>
            <p:nvPr/>
          </p:nvSpPr>
          <p:spPr>
            <a:xfrm>
              <a:off x="2555631" y="1395046"/>
              <a:ext cx="1852246" cy="1817077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2719754" y="1570891"/>
              <a:ext cx="1524000" cy="1465385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2930770" y="1746737"/>
              <a:ext cx="1107830" cy="1101967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Cl</a:t>
              </a:r>
              <a:endParaRPr lang="en-AU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06962" y="797861"/>
            <a:ext cx="1773736" cy="1915894"/>
            <a:chOff x="433596" y="1285968"/>
            <a:chExt cx="1773736" cy="1915894"/>
          </a:xfrm>
        </p:grpSpPr>
        <p:sp>
          <p:nvSpPr>
            <p:cNvPr id="48" name="Multiply 47"/>
            <p:cNvSpPr/>
            <p:nvPr/>
          </p:nvSpPr>
          <p:spPr>
            <a:xfrm rot="1615122">
              <a:off x="433596" y="1803633"/>
              <a:ext cx="353158" cy="27324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Multiply 6"/>
            <p:cNvSpPr/>
            <p:nvPr/>
          </p:nvSpPr>
          <p:spPr>
            <a:xfrm rot="2370487">
              <a:off x="561612" y="1614657"/>
              <a:ext cx="353158" cy="27324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Multiply 7"/>
            <p:cNvSpPr/>
            <p:nvPr/>
          </p:nvSpPr>
          <p:spPr>
            <a:xfrm rot="20035238">
              <a:off x="1817597" y="1943348"/>
              <a:ext cx="353158" cy="27324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Multiply 8"/>
            <p:cNvSpPr/>
            <p:nvPr/>
          </p:nvSpPr>
          <p:spPr>
            <a:xfrm rot="21373973">
              <a:off x="1854174" y="2168900"/>
              <a:ext cx="353158" cy="27324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Multiply 9"/>
            <p:cNvSpPr/>
            <p:nvPr/>
          </p:nvSpPr>
          <p:spPr>
            <a:xfrm rot="6396358">
              <a:off x="899442" y="2861079"/>
              <a:ext cx="353158" cy="27324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Multiply 10"/>
            <p:cNvSpPr/>
            <p:nvPr/>
          </p:nvSpPr>
          <p:spPr>
            <a:xfrm rot="5400000">
              <a:off x="1172659" y="2888659"/>
              <a:ext cx="353158" cy="27324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Multiply 21"/>
            <p:cNvSpPr/>
            <p:nvPr/>
          </p:nvSpPr>
          <p:spPr>
            <a:xfrm rot="17468396">
              <a:off x="1430280" y="1325923"/>
              <a:ext cx="353158" cy="27324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914197" y="795225"/>
            <a:ext cx="2064751" cy="2015647"/>
            <a:chOff x="3440831" y="1283332"/>
            <a:chExt cx="2064751" cy="2015647"/>
          </a:xfrm>
        </p:grpSpPr>
        <p:sp>
          <p:nvSpPr>
            <p:cNvPr id="21" name="Oval 20"/>
            <p:cNvSpPr/>
            <p:nvPr/>
          </p:nvSpPr>
          <p:spPr>
            <a:xfrm>
              <a:off x="4263904" y="1283332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519936" y="1283332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5285727" y="2142020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4282192" y="3075556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4538224" y="3075556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440831" y="2193812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3460188" y="2453246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826320" y="1659881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3685097" y="1866678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039424" y="2495033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4899216" y="2702297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4801680" y="1598921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4984560" y="1775705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3789744" y="2665721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3997008" y="2805929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4381056" y="2720585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4356672" y="1641593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</a:t>
              </a:r>
              <a:endParaRPr lang="en-AU" dirty="0"/>
            </a:p>
          </p:txBody>
        </p:sp>
      </p:grpSp>
      <p:sp>
        <p:nvSpPr>
          <p:cNvPr id="63" name="Right Arrow 62"/>
          <p:cNvSpPr/>
          <p:nvPr/>
        </p:nvSpPr>
        <p:spPr>
          <a:xfrm rot="5400000">
            <a:off x="2808429" y="2500530"/>
            <a:ext cx="1069859" cy="305354"/>
          </a:xfrm>
          <a:prstGeom prst="right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895698" y="3274219"/>
            <a:ext cx="1852246" cy="1817077"/>
            <a:chOff x="2555631" y="1395046"/>
            <a:chExt cx="1852246" cy="1817077"/>
          </a:xfrm>
        </p:grpSpPr>
        <p:sp>
          <p:nvSpPr>
            <p:cNvPr id="65" name="Oval 64"/>
            <p:cNvSpPr/>
            <p:nvPr/>
          </p:nvSpPr>
          <p:spPr>
            <a:xfrm>
              <a:off x="2555631" y="1395046"/>
              <a:ext cx="1852246" cy="1817077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6" name="Oval 65"/>
            <p:cNvSpPr/>
            <p:nvPr/>
          </p:nvSpPr>
          <p:spPr>
            <a:xfrm>
              <a:off x="2719754" y="1570891"/>
              <a:ext cx="1524000" cy="1465385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7" name="Oval 66"/>
            <p:cNvSpPr/>
            <p:nvPr/>
          </p:nvSpPr>
          <p:spPr>
            <a:xfrm>
              <a:off x="2930770" y="1746737"/>
              <a:ext cx="1107830" cy="1101967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Na</a:t>
              </a:r>
              <a:r>
                <a:rPr lang="en-AU" sz="2000" b="1" baseline="300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+</a:t>
              </a:r>
              <a:endParaRPr lang="en-AU" b="1" baseline="30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105405" y="3274219"/>
            <a:ext cx="1852246" cy="1817077"/>
            <a:chOff x="2555631" y="1395046"/>
            <a:chExt cx="1852246" cy="1817077"/>
          </a:xfrm>
        </p:grpSpPr>
        <p:sp>
          <p:nvSpPr>
            <p:cNvPr id="70" name="Oval 69"/>
            <p:cNvSpPr/>
            <p:nvPr/>
          </p:nvSpPr>
          <p:spPr>
            <a:xfrm>
              <a:off x="2555631" y="1395046"/>
              <a:ext cx="1852246" cy="1817077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1" name="Oval 70"/>
            <p:cNvSpPr/>
            <p:nvPr/>
          </p:nvSpPr>
          <p:spPr>
            <a:xfrm>
              <a:off x="2719754" y="1570891"/>
              <a:ext cx="1524000" cy="1465385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2" name="Oval 71"/>
            <p:cNvSpPr/>
            <p:nvPr/>
          </p:nvSpPr>
          <p:spPr>
            <a:xfrm>
              <a:off x="2930770" y="1746737"/>
              <a:ext cx="1107830" cy="1101967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Cl</a:t>
              </a:r>
              <a:r>
                <a:rPr lang="en-AU" sz="2800" b="1" baseline="300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-</a:t>
              </a:r>
              <a:endParaRPr lang="en-AU" b="1" baseline="30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988242" y="3493830"/>
            <a:ext cx="1773736" cy="1587205"/>
            <a:chOff x="433596" y="1614657"/>
            <a:chExt cx="1773736" cy="1587205"/>
          </a:xfrm>
        </p:grpSpPr>
        <p:sp>
          <p:nvSpPr>
            <p:cNvPr id="74" name="Multiply 73"/>
            <p:cNvSpPr/>
            <p:nvPr/>
          </p:nvSpPr>
          <p:spPr>
            <a:xfrm rot="1615122">
              <a:off x="433596" y="1803633"/>
              <a:ext cx="353158" cy="27324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5" name="Multiply 74"/>
            <p:cNvSpPr/>
            <p:nvPr/>
          </p:nvSpPr>
          <p:spPr>
            <a:xfrm rot="2370487">
              <a:off x="561612" y="1614657"/>
              <a:ext cx="353158" cy="27324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6" name="Multiply 75"/>
            <p:cNvSpPr/>
            <p:nvPr/>
          </p:nvSpPr>
          <p:spPr>
            <a:xfrm rot="20035238">
              <a:off x="1817597" y="1943348"/>
              <a:ext cx="353158" cy="27324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7" name="Multiply 76"/>
            <p:cNvSpPr/>
            <p:nvPr/>
          </p:nvSpPr>
          <p:spPr>
            <a:xfrm rot="21373973">
              <a:off x="1854174" y="2168900"/>
              <a:ext cx="353158" cy="27324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8" name="Multiply 77"/>
            <p:cNvSpPr/>
            <p:nvPr/>
          </p:nvSpPr>
          <p:spPr>
            <a:xfrm rot="6396358">
              <a:off x="899442" y="2861079"/>
              <a:ext cx="353158" cy="27324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9" name="Multiply 78"/>
            <p:cNvSpPr/>
            <p:nvPr/>
          </p:nvSpPr>
          <p:spPr>
            <a:xfrm rot="5400000">
              <a:off x="1172659" y="2888659"/>
              <a:ext cx="353158" cy="27324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6886" y="3089002"/>
            <a:ext cx="5538081" cy="2203931"/>
            <a:chOff x="223520" y="3577109"/>
            <a:chExt cx="5538081" cy="2203931"/>
          </a:xfrm>
        </p:grpSpPr>
        <p:sp>
          <p:nvSpPr>
            <p:cNvPr id="15" name="Left Brace 14"/>
            <p:cNvSpPr/>
            <p:nvPr/>
          </p:nvSpPr>
          <p:spPr>
            <a:xfrm>
              <a:off x="223520" y="3589652"/>
              <a:ext cx="198812" cy="2191388"/>
            </a:xfrm>
            <a:prstGeom prst="leftBrac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Left Brace 99"/>
            <p:cNvSpPr/>
            <p:nvPr/>
          </p:nvSpPr>
          <p:spPr>
            <a:xfrm>
              <a:off x="3240140" y="3589652"/>
              <a:ext cx="198812" cy="2191388"/>
            </a:xfrm>
            <a:prstGeom prst="leftBrac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Left Brace 100"/>
            <p:cNvSpPr/>
            <p:nvPr/>
          </p:nvSpPr>
          <p:spPr>
            <a:xfrm rot="10800000">
              <a:off x="2305104" y="3589652"/>
              <a:ext cx="186211" cy="2191388"/>
            </a:xfrm>
            <a:prstGeom prst="leftBrac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Left Brace 101"/>
            <p:cNvSpPr/>
            <p:nvPr/>
          </p:nvSpPr>
          <p:spPr>
            <a:xfrm rot="10800000">
              <a:off x="5575390" y="3577109"/>
              <a:ext cx="186211" cy="2191388"/>
            </a:xfrm>
            <a:prstGeom prst="leftBrac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95477" y="3162505"/>
            <a:ext cx="2110784" cy="2015647"/>
            <a:chOff x="3522111" y="3650612"/>
            <a:chExt cx="2110784" cy="2015647"/>
          </a:xfrm>
        </p:grpSpPr>
        <p:grpSp>
          <p:nvGrpSpPr>
            <p:cNvPr id="81" name="Group 80"/>
            <p:cNvGrpSpPr/>
            <p:nvPr/>
          </p:nvGrpSpPr>
          <p:grpSpPr>
            <a:xfrm>
              <a:off x="3522111" y="3650612"/>
              <a:ext cx="2064751" cy="2015647"/>
              <a:chOff x="3440831" y="1283332"/>
              <a:chExt cx="2064751" cy="2015647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4263904" y="1283332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519936" y="1283332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5285727" y="2142020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4282192" y="3075556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538224" y="3075556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3440831" y="2193812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3460188" y="2453246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3826320" y="1659881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3685097" y="1866678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5039424" y="2495033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4899216" y="2702297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4801680" y="1598921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4984560" y="1775705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3789744" y="2665721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3997008" y="2805929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4381056" y="2720585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4356672" y="1641593"/>
                <a:ext cx="219855" cy="223423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hardEdg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dirty="0" smtClean="0"/>
                  <a:t> </a:t>
                </a:r>
                <a:endParaRPr lang="en-AU" dirty="0"/>
              </a:p>
            </p:txBody>
          </p:sp>
        </p:grpSp>
        <p:sp>
          <p:nvSpPr>
            <p:cNvPr id="103" name="Multiply 102"/>
            <p:cNvSpPr/>
            <p:nvPr/>
          </p:nvSpPr>
          <p:spPr>
            <a:xfrm rot="1102301">
              <a:off x="5279737" y="4724598"/>
              <a:ext cx="353158" cy="27324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8671031" y="1090589"/>
            <a:ext cx="1852246" cy="1817077"/>
            <a:chOff x="2555631" y="1395046"/>
            <a:chExt cx="1852246" cy="1817077"/>
          </a:xfrm>
        </p:grpSpPr>
        <p:sp>
          <p:nvSpPr>
            <p:cNvPr id="109" name="Oval 108"/>
            <p:cNvSpPr/>
            <p:nvPr/>
          </p:nvSpPr>
          <p:spPr>
            <a:xfrm>
              <a:off x="2555631" y="1395046"/>
              <a:ext cx="1852246" cy="1817077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" name="Oval 109"/>
            <p:cNvSpPr/>
            <p:nvPr/>
          </p:nvSpPr>
          <p:spPr>
            <a:xfrm>
              <a:off x="2719754" y="1570891"/>
              <a:ext cx="1524000" cy="1465385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1" name="Oval 110"/>
            <p:cNvSpPr/>
            <p:nvPr/>
          </p:nvSpPr>
          <p:spPr>
            <a:xfrm>
              <a:off x="2930770" y="1746737"/>
              <a:ext cx="1107830" cy="1101967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400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O</a:t>
              </a:r>
              <a:endParaRPr lang="en-AU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868937" y="563942"/>
            <a:ext cx="3456434" cy="1105223"/>
            <a:chOff x="7868937" y="563942"/>
            <a:chExt cx="3456434" cy="1105223"/>
          </a:xfrm>
        </p:grpSpPr>
        <p:sp>
          <p:nvSpPr>
            <p:cNvPr id="112" name="Oval 111"/>
            <p:cNvSpPr/>
            <p:nvPr/>
          </p:nvSpPr>
          <p:spPr>
            <a:xfrm>
              <a:off x="7868937" y="567198"/>
              <a:ext cx="1107830" cy="1101967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400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AU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10217541" y="563942"/>
              <a:ext cx="1107830" cy="1101967"/>
            </a:xfrm>
            <a:prstGeom prst="ellipse">
              <a:avLst/>
            </a:prstGeom>
            <a:no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400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H</a:t>
              </a:r>
              <a:endParaRPr lang="en-AU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8726082" y="1083547"/>
            <a:ext cx="1814975" cy="1738439"/>
            <a:chOff x="7511650" y="2596321"/>
            <a:chExt cx="1814975" cy="1738439"/>
          </a:xfrm>
        </p:grpSpPr>
        <p:sp>
          <p:nvSpPr>
            <p:cNvPr id="115" name="Oval 114"/>
            <p:cNvSpPr/>
            <p:nvPr/>
          </p:nvSpPr>
          <p:spPr>
            <a:xfrm>
              <a:off x="7707482" y="2596321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 </a:t>
              </a:r>
              <a:endParaRPr lang="en-AU" dirty="0"/>
            </a:p>
          </p:txBody>
        </p:sp>
        <p:sp>
          <p:nvSpPr>
            <p:cNvPr id="116" name="Oval 115"/>
            <p:cNvSpPr/>
            <p:nvPr/>
          </p:nvSpPr>
          <p:spPr>
            <a:xfrm>
              <a:off x="8870386" y="2596321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 </a:t>
              </a:r>
              <a:endParaRPr lang="en-AU" dirty="0"/>
            </a:p>
          </p:txBody>
        </p:sp>
        <p:sp>
          <p:nvSpPr>
            <p:cNvPr id="40" name="Minus 39"/>
            <p:cNvSpPr/>
            <p:nvPr/>
          </p:nvSpPr>
          <p:spPr>
            <a:xfrm rot="2570816">
              <a:off x="7552500" y="2921079"/>
              <a:ext cx="189019" cy="65451"/>
            </a:xfrm>
            <a:prstGeom prst="mathMinus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Minus 116"/>
            <p:cNvSpPr/>
            <p:nvPr/>
          </p:nvSpPr>
          <p:spPr>
            <a:xfrm rot="8233720">
              <a:off x="9008522" y="2914696"/>
              <a:ext cx="216833" cy="57389"/>
            </a:xfrm>
            <a:prstGeom prst="mathMinus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7747598" y="3420457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 </a:t>
              </a:r>
              <a:endParaRPr lang="en-AU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8822290" y="3420457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 </a:t>
              </a:r>
              <a:endParaRPr lang="en-AU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9106770" y="3786217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 </a:t>
              </a:r>
              <a:endParaRPr lang="en-AU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8944210" y="4019897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 </a:t>
              </a:r>
              <a:endParaRPr lang="en-AU" dirty="0"/>
            </a:p>
          </p:txBody>
        </p:sp>
        <p:sp>
          <p:nvSpPr>
            <p:cNvPr id="122" name="Oval 121"/>
            <p:cNvSpPr/>
            <p:nvPr/>
          </p:nvSpPr>
          <p:spPr>
            <a:xfrm>
              <a:off x="7714850" y="4111337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 </a:t>
              </a:r>
              <a:endParaRPr lang="en-AU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7511650" y="3918297"/>
              <a:ext cx="219855" cy="223423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  </a:t>
              </a:r>
              <a:endParaRPr lang="en-AU" dirty="0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7548965" y="3217984"/>
            <a:ext cx="3188270" cy="2248196"/>
            <a:chOff x="7548965" y="3233224"/>
            <a:chExt cx="3188270" cy="2248196"/>
          </a:xfrm>
        </p:grpSpPr>
        <p:grpSp>
          <p:nvGrpSpPr>
            <p:cNvPr id="130" name="Group 129"/>
            <p:cNvGrpSpPr/>
            <p:nvPr/>
          </p:nvGrpSpPr>
          <p:grpSpPr>
            <a:xfrm>
              <a:off x="7929965" y="3233224"/>
              <a:ext cx="2807270" cy="662490"/>
              <a:chOff x="7267610" y="3206224"/>
              <a:chExt cx="2807270" cy="662490"/>
            </a:xfrm>
          </p:grpSpPr>
          <p:sp>
            <p:nvSpPr>
              <p:cNvPr id="125" name="Oval 124"/>
              <p:cNvSpPr/>
              <p:nvPr/>
            </p:nvSpPr>
            <p:spPr>
              <a:xfrm>
                <a:off x="7267610" y="3230660"/>
                <a:ext cx="619743" cy="63526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endParaRPr lang="en-US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8000778" y="3230660"/>
                <a:ext cx="619743" cy="63526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endParaRPr lang="en-US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8721969" y="3206224"/>
                <a:ext cx="619743" cy="63526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endParaRPr lang="en-US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9455137" y="3233449"/>
                <a:ext cx="619743" cy="63526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endParaRPr lang="en-US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7548965" y="4040944"/>
              <a:ext cx="2807270" cy="662490"/>
              <a:chOff x="7267610" y="3206224"/>
              <a:chExt cx="2807270" cy="662490"/>
            </a:xfrm>
          </p:grpSpPr>
          <p:sp>
            <p:nvSpPr>
              <p:cNvPr id="132" name="Oval 131"/>
              <p:cNvSpPr/>
              <p:nvPr/>
            </p:nvSpPr>
            <p:spPr>
              <a:xfrm>
                <a:off x="7267610" y="3230660"/>
                <a:ext cx="619743" cy="63526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endParaRPr lang="en-US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8000778" y="3230660"/>
                <a:ext cx="619743" cy="63526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endParaRPr lang="en-US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8721969" y="3206224"/>
                <a:ext cx="619743" cy="63526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endParaRPr lang="en-US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9455137" y="3233449"/>
                <a:ext cx="619743" cy="63526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endParaRPr lang="en-US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7929965" y="4818930"/>
              <a:ext cx="2807270" cy="662490"/>
              <a:chOff x="7267610" y="3206224"/>
              <a:chExt cx="2807270" cy="662490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7267610" y="3230660"/>
                <a:ext cx="619743" cy="63526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endParaRPr lang="en-US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8000778" y="3230660"/>
                <a:ext cx="619743" cy="63526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endParaRPr lang="en-US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721969" y="3206224"/>
                <a:ext cx="619743" cy="63526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endParaRPr lang="en-US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9455137" y="3233449"/>
                <a:ext cx="619743" cy="635265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endParaRPr lang="en-US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143" name="Group 142"/>
          <p:cNvGrpSpPr/>
          <p:nvPr/>
        </p:nvGrpSpPr>
        <p:grpSpPr>
          <a:xfrm>
            <a:off x="8032795" y="3544347"/>
            <a:ext cx="2669408" cy="1377255"/>
            <a:chOff x="8032795" y="3559587"/>
            <a:chExt cx="2669408" cy="1377255"/>
          </a:xfrm>
        </p:grpSpPr>
        <p:sp>
          <p:nvSpPr>
            <p:cNvPr id="141" name="TextBox 140"/>
            <p:cNvSpPr txBox="1"/>
            <p:nvPr/>
          </p:nvSpPr>
          <p:spPr>
            <a:xfrm>
              <a:off x="8413795" y="3559587"/>
              <a:ext cx="22884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e</a:t>
              </a:r>
              <a:r>
                <a:rPr lang="en-US" sz="3200" b="1" dirty="0" smtClean="0"/>
                <a:t>      </a:t>
              </a:r>
              <a:r>
                <a:rPr lang="en-US" sz="3200" b="1" dirty="0" err="1" smtClean="0"/>
                <a:t>e</a:t>
              </a:r>
              <a:r>
                <a:rPr lang="en-US" sz="3200" b="1" dirty="0" smtClean="0"/>
                <a:t>     </a:t>
              </a:r>
              <a:r>
                <a:rPr lang="en-US" sz="3200" b="1" dirty="0" err="1" smtClean="0"/>
                <a:t>e</a:t>
              </a:r>
              <a:endParaRPr lang="en-US" b="1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8032795" y="4352067"/>
              <a:ext cx="22884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e</a:t>
              </a:r>
              <a:r>
                <a:rPr lang="en-US" sz="3200" b="1" dirty="0" smtClean="0"/>
                <a:t>      </a:t>
              </a:r>
              <a:r>
                <a:rPr lang="en-US" sz="3200" b="1" dirty="0" err="1" smtClean="0"/>
                <a:t>e</a:t>
              </a:r>
              <a:r>
                <a:rPr lang="en-US" sz="3200" b="1" dirty="0" smtClean="0"/>
                <a:t>     </a:t>
              </a:r>
              <a:r>
                <a:rPr lang="en-US" sz="3200" b="1" dirty="0" err="1" smtClean="0"/>
                <a:t>e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27923298"/>
      </p:ext>
    </p:extLst>
  </p:cSld>
  <p:clrMapOvr>
    <a:masterClrMapping/>
  </p:clrMapOvr>
  <p:transition spd="slow">
    <p:fade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500"/>
                            </p:stCondLst>
                            <p:childTnLst>
                              <p:par>
                                <p:cTn id="4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500"/>
                            </p:stCondLst>
                            <p:childTnLst>
                              <p:par>
                                <p:cTn id="4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0"/>
                            </p:stCondLst>
                            <p:childTnLst>
                              <p:par>
                                <p:cTn id="5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500"/>
                            </p:stCondLst>
                            <p:childTnLst>
                              <p:par>
                                <p:cTn id="6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2500"/>
                            </p:stCondLst>
                            <p:childTnLst>
                              <p:par>
                                <p:cTn id="6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4500"/>
                            </p:stCondLst>
                            <p:childTnLst>
                              <p:par>
                                <p:cTn id="7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11000">
              <a:schemeClr val="bg1"/>
            </a:gs>
            <a:gs pos="89000">
              <a:schemeClr val="bg1">
                <a:lumMod val="95000"/>
              </a:schemeClr>
            </a:gs>
            <a:gs pos="100000">
              <a:srgbClr val="00B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901440" y="864324"/>
            <a:ext cx="4176551" cy="1284516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82550" h="38100" prst="coolSlant"/>
            </a:sp3d>
          </a:bodyPr>
          <a:lstStyle/>
          <a:p>
            <a:pPr algn="ctr"/>
            <a:r>
              <a:rPr lang="bn-BD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BD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AU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8095" y="3596640"/>
            <a:ext cx="10927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আয়নিক ও সমযোজী যৌগের বৈশিষ্ট্য</a:t>
            </a:r>
            <a:endParaRPr lang="en-US" sz="6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3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mph" presetSubtype="2" repeatCount="indefinite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1000">
              <a:schemeClr val="bg1"/>
            </a:gs>
            <a:gs pos="90000">
              <a:schemeClr val="bg1">
                <a:lumMod val="95000"/>
              </a:schemeClr>
            </a:gs>
            <a:gs pos="100000">
              <a:schemeClr val="accent1">
                <a:lumMod val="75000"/>
              </a:schemeClr>
            </a:gs>
          </a:gsLst>
          <a:lin ang="10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35015" y="1814831"/>
            <a:ext cx="1946031" cy="1899138"/>
          </a:xfrm>
          <a:prstGeom prst="ellipse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dirty="0" smtClean="0">
                <a:solidFill>
                  <a:srgbClr val="0070C0"/>
                </a:solidFill>
              </a:rPr>
              <a:t>O</a:t>
            </a:r>
            <a:endParaRPr lang="en-AU" sz="2400" b="1" dirty="0">
              <a:solidFill>
                <a:srgbClr val="0070C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66093" y="2881630"/>
            <a:ext cx="1160584" cy="1172307"/>
          </a:xfrm>
          <a:prstGeom prst="ellipse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 smtClean="0">
                <a:solidFill>
                  <a:srgbClr val="C00000"/>
                </a:solidFill>
              </a:rPr>
              <a:t>H</a:t>
            </a:r>
            <a:endParaRPr lang="en-AU" b="1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895599" y="2987137"/>
            <a:ext cx="1160584" cy="1172307"/>
          </a:xfrm>
          <a:prstGeom prst="ellipse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b="1" dirty="0" smtClean="0">
                <a:solidFill>
                  <a:srgbClr val="C00000"/>
                </a:solidFill>
              </a:rPr>
              <a:t>H</a:t>
            </a:r>
            <a:endParaRPr lang="en-AU" sz="2400" b="1" dirty="0">
              <a:solidFill>
                <a:srgbClr val="C00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022232" y="1586231"/>
            <a:ext cx="1834661" cy="1137139"/>
            <a:chOff x="1693986" y="1916723"/>
            <a:chExt cx="1834661" cy="1137139"/>
          </a:xfrm>
        </p:grpSpPr>
        <p:sp>
          <p:nvSpPr>
            <p:cNvPr id="2" name="Multiply 1"/>
            <p:cNvSpPr/>
            <p:nvPr/>
          </p:nvSpPr>
          <p:spPr>
            <a:xfrm>
              <a:off x="2098431" y="1916723"/>
              <a:ext cx="422031" cy="433754"/>
            </a:xfrm>
            <a:prstGeom prst="mathMultiply">
              <a:avLst/>
            </a:prstGeom>
            <a:solidFill>
              <a:srgbClr val="7030A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Multiply 6"/>
            <p:cNvSpPr/>
            <p:nvPr/>
          </p:nvSpPr>
          <p:spPr>
            <a:xfrm rot="4038589">
              <a:off x="1699847" y="2048987"/>
              <a:ext cx="422031" cy="433754"/>
            </a:xfrm>
            <a:prstGeom prst="mathMultiply">
              <a:avLst/>
            </a:prstGeom>
            <a:solidFill>
              <a:srgbClr val="7030A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Multiply 7"/>
            <p:cNvSpPr/>
            <p:nvPr/>
          </p:nvSpPr>
          <p:spPr>
            <a:xfrm rot="20571162">
              <a:off x="3106616" y="2620108"/>
              <a:ext cx="422031" cy="433754"/>
            </a:xfrm>
            <a:prstGeom prst="mathMultiply">
              <a:avLst/>
            </a:prstGeom>
            <a:solidFill>
              <a:srgbClr val="7030A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Multiply 8"/>
            <p:cNvSpPr/>
            <p:nvPr/>
          </p:nvSpPr>
          <p:spPr>
            <a:xfrm rot="19442846">
              <a:off x="2930770" y="2291862"/>
              <a:ext cx="422031" cy="433754"/>
            </a:xfrm>
            <a:prstGeom prst="mathMultiply">
              <a:avLst/>
            </a:prstGeom>
            <a:solidFill>
              <a:srgbClr val="7030A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101751" y="3037937"/>
            <a:ext cx="1386651" cy="427375"/>
            <a:chOff x="1773505" y="3368429"/>
            <a:chExt cx="1386651" cy="427375"/>
          </a:xfrm>
        </p:grpSpPr>
        <p:sp>
          <p:nvSpPr>
            <p:cNvPr id="3" name="Oval 2"/>
            <p:cNvSpPr/>
            <p:nvPr/>
          </p:nvSpPr>
          <p:spPr>
            <a:xfrm>
              <a:off x="2925693" y="3368429"/>
              <a:ext cx="234463" cy="24227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1773505" y="3553526"/>
              <a:ext cx="234463" cy="242278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86690" y="2894679"/>
            <a:ext cx="1569141" cy="722743"/>
            <a:chOff x="1458444" y="3225171"/>
            <a:chExt cx="1569141" cy="722743"/>
          </a:xfrm>
        </p:grpSpPr>
        <p:sp>
          <p:nvSpPr>
            <p:cNvPr id="11" name="Multiply 10"/>
            <p:cNvSpPr/>
            <p:nvPr/>
          </p:nvSpPr>
          <p:spPr>
            <a:xfrm rot="20571162">
              <a:off x="2605554" y="3514160"/>
              <a:ext cx="422031" cy="433754"/>
            </a:xfrm>
            <a:prstGeom prst="mathMultiply">
              <a:avLst/>
            </a:prstGeom>
            <a:solidFill>
              <a:srgbClr val="7030A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Multiply 11"/>
            <p:cNvSpPr/>
            <p:nvPr/>
          </p:nvSpPr>
          <p:spPr>
            <a:xfrm rot="19892025">
              <a:off x="1458444" y="3225171"/>
              <a:ext cx="422031" cy="433754"/>
            </a:xfrm>
            <a:prstGeom prst="mathMultiply">
              <a:avLst/>
            </a:prstGeom>
            <a:solidFill>
              <a:srgbClr val="7030A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056103" y="1751043"/>
            <a:ext cx="2783087" cy="2945492"/>
            <a:chOff x="727857" y="2081535"/>
            <a:chExt cx="2783087" cy="2945492"/>
          </a:xfrm>
        </p:grpSpPr>
        <p:grpSp>
          <p:nvGrpSpPr>
            <p:cNvPr id="19" name="Group 18"/>
            <p:cNvGrpSpPr/>
            <p:nvPr/>
          </p:nvGrpSpPr>
          <p:grpSpPr>
            <a:xfrm>
              <a:off x="3042924" y="4633893"/>
              <a:ext cx="468020" cy="393134"/>
              <a:chOff x="5909334" y="2839705"/>
              <a:chExt cx="468020" cy="393134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09334" y="2839705"/>
                <a:ext cx="270454" cy="393134"/>
              </a:xfrm>
              <a:prstGeom prst="rect">
                <a:avLst/>
              </a:prstGeom>
            </p:spPr>
          </p:pic>
          <p:sp>
            <p:nvSpPr>
              <p:cNvPr id="18" name="Plus 17"/>
              <p:cNvSpPr/>
              <p:nvPr/>
            </p:nvSpPr>
            <p:spPr>
              <a:xfrm>
                <a:off x="6132896" y="2843363"/>
                <a:ext cx="244458" cy="204638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727857" y="2081535"/>
              <a:ext cx="734925" cy="584775"/>
              <a:chOff x="586154" y="2291862"/>
              <a:chExt cx="734925" cy="584775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899952" y="2415059"/>
                <a:ext cx="421127" cy="393134"/>
                <a:chOff x="5756934" y="1937033"/>
                <a:chExt cx="421127" cy="393134"/>
              </a:xfrm>
            </p:grpSpPr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 cstate="print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56934" y="1937033"/>
                  <a:ext cx="270454" cy="393134"/>
                </a:xfrm>
                <a:prstGeom prst="rect">
                  <a:avLst/>
                </a:prstGeom>
              </p:spPr>
            </p:pic>
            <p:sp>
              <p:nvSpPr>
                <p:cNvPr id="15" name="Minus 14"/>
                <p:cNvSpPr/>
                <p:nvPr/>
              </p:nvSpPr>
              <p:spPr>
                <a:xfrm>
                  <a:off x="5992218" y="1939059"/>
                  <a:ext cx="185843" cy="183855"/>
                </a:xfrm>
                <a:prstGeom prst="mathMin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586154" y="2291862"/>
                <a:ext cx="3515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b="1" dirty="0" smtClean="0">
                    <a:latin typeface="BatangChe" panose="02030609000101010101" pitchFamily="49" charset="-127"/>
                    <a:ea typeface="BatangChe" panose="02030609000101010101" pitchFamily="49" charset="-127"/>
                  </a:rPr>
                  <a:t>2</a:t>
                </a:r>
                <a:endParaRPr lang="en-AU" sz="2800" b="1" dirty="0">
                  <a:latin typeface="BatangChe" panose="02030609000101010101" pitchFamily="49" charset="-127"/>
                  <a:ea typeface="BatangChe" panose="02030609000101010101" pitchFamily="49" charset="-127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276076" y="4633893"/>
              <a:ext cx="468020" cy="393134"/>
              <a:chOff x="5909334" y="2839705"/>
              <a:chExt cx="468020" cy="393134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09334" y="2839705"/>
                <a:ext cx="270454" cy="393134"/>
              </a:xfrm>
              <a:prstGeom prst="rect">
                <a:avLst/>
              </a:prstGeom>
            </p:spPr>
          </p:pic>
          <p:sp>
            <p:nvSpPr>
              <p:cNvPr id="26" name="Plus 25"/>
              <p:cNvSpPr/>
              <p:nvPr/>
            </p:nvSpPr>
            <p:spPr>
              <a:xfrm>
                <a:off x="6132896" y="2843363"/>
                <a:ext cx="244458" cy="204638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31" name="Oval 30"/>
          <p:cNvSpPr/>
          <p:nvPr/>
        </p:nvSpPr>
        <p:spPr>
          <a:xfrm>
            <a:off x="8018585" y="1698723"/>
            <a:ext cx="762000" cy="71607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3" name="Group 12"/>
          <p:cNvGrpSpPr/>
          <p:nvPr/>
        </p:nvGrpSpPr>
        <p:grpSpPr>
          <a:xfrm>
            <a:off x="7284135" y="2267911"/>
            <a:ext cx="2166674" cy="1131297"/>
            <a:chOff x="7284135" y="2267911"/>
            <a:chExt cx="2166674" cy="1131297"/>
          </a:xfrm>
        </p:grpSpPr>
        <p:grpSp>
          <p:nvGrpSpPr>
            <p:cNvPr id="68" name="Group 67"/>
            <p:cNvGrpSpPr/>
            <p:nvPr/>
          </p:nvGrpSpPr>
          <p:grpSpPr>
            <a:xfrm>
              <a:off x="7837276" y="2267911"/>
              <a:ext cx="1095855" cy="753771"/>
              <a:chOff x="7837276" y="2267911"/>
              <a:chExt cx="1095855" cy="753771"/>
            </a:xfrm>
          </p:grpSpPr>
          <p:sp>
            <p:nvSpPr>
              <p:cNvPr id="32" name="Rectangle 31"/>
              <p:cNvSpPr/>
              <p:nvPr/>
            </p:nvSpPr>
            <p:spPr>
              <a:xfrm rot="2307995">
                <a:off x="7837276" y="2267911"/>
                <a:ext cx="133150" cy="737319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3" name="Rectangle 32"/>
              <p:cNvSpPr/>
              <p:nvPr/>
            </p:nvSpPr>
            <p:spPr>
              <a:xfrm rot="19536370">
                <a:off x="8792161" y="2297338"/>
                <a:ext cx="140970" cy="724344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hilly" dir="t">
                  <a:rot lat="0" lon="0" rev="18480000"/>
                </a:lightRig>
              </a:scene3d>
              <a:sp3d prstMaterial="clear">
                <a:bevelT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7284135" y="2884795"/>
              <a:ext cx="2166674" cy="514413"/>
              <a:chOff x="7284135" y="2884795"/>
              <a:chExt cx="2166674" cy="514413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7284135" y="2884795"/>
                <a:ext cx="466481" cy="47508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8984328" y="2924122"/>
                <a:ext cx="466481" cy="475086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7777481" y="1814831"/>
            <a:ext cx="1223408" cy="409615"/>
            <a:chOff x="7777481" y="1814831"/>
            <a:chExt cx="1223408" cy="409615"/>
          </a:xfrm>
        </p:grpSpPr>
        <p:grpSp>
          <p:nvGrpSpPr>
            <p:cNvPr id="45" name="Group 44"/>
            <p:cNvGrpSpPr/>
            <p:nvPr/>
          </p:nvGrpSpPr>
          <p:grpSpPr>
            <a:xfrm>
              <a:off x="7777481" y="1815713"/>
              <a:ext cx="166720" cy="408733"/>
              <a:chOff x="7988496" y="1699605"/>
              <a:chExt cx="166720" cy="408733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7988496" y="1944845"/>
                <a:ext cx="166720" cy="16349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988496" y="1699605"/>
                <a:ext cx="166720" cy="16349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8834169" y="1814831"/>
              <a:ext cx="166720" cy="408733"/>
              <a:chOff x="7988496" y="1699605"/>
              <a:chExt cx="166720" cy="408733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7988496" y="1944845"/>
                <a:ext cx="166720" cy="16349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7988496" y="1699605"/>
                <a:ext cx="166720" cy="163493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7341495" y="1065310"/>
            <a:ext cx="2275363" cy="2846602"/>
            <a:chOff x="7552510" y="949202"/>
            <a:chExt cx="2275363" cy="2846602"/>
          </a:xfrm>
        </p:grpSpPr>
        <p:grpSp>
          <p:nvGrpSpPr>
            <p:cNvPr id="55" name="Group 54"/>
            <p:cNvGrpSpPr/>
            <p:nvPr/>
          </p:nvGrpSpPr>
          <p:grpSpPr>
            <a:xfrm>
              <a:off x="9359853" y="3402670"/>
              <a:ext cx="468020" cy="393134"/>
              <a:chOff x="5909334" y="2839705"/>
              <a:chExt cx="468020" cy="393134"/>
            </a:xfrm>
          </p:grpSpPr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09334" y="2839705"/>
                <a:ext cx="270454" cy="393134"/>
              </a:xfrm>
              <a:prstGeom prst="rect">
                <a:avLst/>
              </a:prstGeom>
            </p:spPr>
          </p:pic>
          <p:sp>
            <p:nvSpPr>
              <p:cNvPr id="57" name="Plus 56"/>
              <p:cNvSpPr/>
              <p:nvPr/>
            </p:nvSpPr>
            <p:spPr>
              <a:xfrm>
                <a:off x="6132896" y="2843363"/>
                <a:ext cx="244458" cy="204638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8243137" y="949202"/>
              <a:ext cx="734925" cy="584775"/>
              <a:chOff x="586154" y="2291862"/>
              <a:chExt cx="734925" cy="584775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899952" y="2415059"/>
                <a:ext cx="421127" cy="393134"/>
                <a:chOff x="5756934" y="1937033"/>
                <a:chExt cx="421127" cy="393134"/>
              </a:xfrm>
            </p:grpSpPr>
            <p:pic>
              <p:nvPicPr>
                <p:cNvPr id="61" name="Picture 60"/>
                <p:cNvPicPr>
                  <a:picLocks noChangeAspect="1"/>
                </p:cNvPicPr>
                <p:nvPr/>
              </p:nvPicPr>
              <p:blipFill>
                <a:blip r:embed="rId3" cstate="print">
                  <a:duotone>
                    <a:schemeClr val="accent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56934" y="1937033"/>
                  <a:ext cx="270454" cy="393134"/>
                </a:xfrm>
                <a:prstGeom prst="rect">
                  <a:avLst/>
                </a:prstGeom>
              </p:spPr>
            </p:pic>
            <p:sp>
              <p:nvSpPr>
                <p:cNvPr id="62" name="Minus 61"/>
                <p:cNvSpPr/>
                <p:nvPr/>
              </p:nvSpPr>
              <p:spPr>
                <a:xfrm>
                  <a:off x="5992218" y="1939059"/>
                  <a:ext cx="185843" cy="183855"/>
                </a:xfrm>
                <a:prstGeom prst="mathMin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  <p:sp>
            <p:nvSpPr>
              <p:cNvPr id="60" name="TextBox 59"/>
              <p:cNvSpPr txBox="1"/>
              <p:nvPr/>
            </p:nvSpPr>
            <p:spPr>
              <a:xfrm>
                <a:off x="586154" y="2291862"/>
                <a:ext cx="3515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b="1" dirty="0" smtClean="0">
                    <a:latin typeface="BatangChe" panose="02030609000101010101" pitchFamily="49" charset="-127"/>
                    <a:ea typeface="BatangChe" panose="02030609000101010101" pitchFamily="49" charset="-127"/>
                  </a:rPr>
                  <a:t>2</a:t>
                </a:r>
                <a:endParaRPr lang="en-AU" sz="2800" b="1" dirty="0">
                  <a:latin typeface="BatangChe" panose="02030609000101010101" pitchFamily="49" charset="-127"/>
                  <a:ea typeface="BatangChe" panose="02030609000101010101" pitchFamily="49" charset="-127"/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552510" y="3402670"/>
              <a:ext cx="468020" cy="393134"/>
              <a:chOff x="5909334" y="2839705"/>
              <a:chExt cx="468020" cy="393134"/>
            </a:xfrm>
          </p:grpSpPr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09334" y="2839705"/>
                <a:ext cx="270454" cy="393134"/>
              </a:xfrm>
              <a:prstGeom prst="rect">
                <a:avLst/>
              </a:prstGeom>
            </p:spPr>
          </p:pic>
          <p:sp>
            <p:nvSpPr>
              <p:cNvPr id="65" name="Plus 64"/>
              <p:cNvSpPr/>
              <p:nvPr/>
            </p:nvSpPr>
            <p:spPr>
              <a:xfrm>
                <a:off x="6132896" y="2843363"/>
                <a:ext cx="244458" cy="204638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7418307" y="3727074"/>
            <a:ext cx="2137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H</a:t>
            </a:r>
            <a:r>
              <a:rPr lang="en-AU" b="1" dirty="0" smtClean="0">
                <a:solidFill>
                  <a:srgbClr val="C0000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2</a:t>
            </a:r>
            <a:r>
              <a:rPr lang="en-A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O</a:t>
            </a:r>
            <a:endParaRPr lang="en-AU" b="1" dirty="0">
              <a:solidFill>
                <a:srgbClr val="C00000"/>
              </a:solidFill>
              <a:latin typeface="Arial" panose="020B0604020202020204" pitchFamily="34" charset="0"/>
              <a:ea typeface="BatangChe" panose="02030609000101010101" pitchFamily="49" charset="-127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603906" y="4919884"/>
            <a:ext cx="4742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 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অণুতে পোলারিটি</a:t>
            </a:r>
            <a:endParaRPr lang="en-AU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0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suction.wav"/>
          </p:stSnd>
        </p:sndAc>
      </p:transition>
    </mc:Choice>
    <mc:Fallback xmlns="">
      <p:transition spd="slow">
        <p:checker/>
        <p:sndAc>
          <p:stSnd>
            <p:snd r:embed="rId4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4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500"/>
                            </p:stCondLst>
                            <p:childTnLst>
                              <p:par>
                                <p:cTn id="4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1" grpId="0" animBg="1"/>
      <p:bldP spid="67" grpId="0"/>
      <p:bldP spid="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49000">
              <a:srgbClr val="FFFFFF"/>
            </a:gs>
            <a:gs pos="4000">
              <a:schemeClr val="bg1"/>
            </a:gs>
            <a:gs pos="95000">
              <a:schemeClr val="bg1"/>
            </a:gs>
            <a:gs pos="100000">
              <a:srgbClr val="00B050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54923" y="2520463"/>
            <a:ext cx="820615" cy="78544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AU" sz="2000" b="1" baseline="30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endParaRPr lang="en-AU" b="1" dirty="0">
              <a:solidFill>
                <a:srgbClr val="C00000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2239782" y="2210596"/>
            <a:ext cx="1781603" cy="1665767"/>
            <a:chOff x="2239782" y="2527117"/>
            <a:chExt cx="1781603" cy="1665767"/>
          </a:xfrm>
        </p:grpSpPr>
        <p:grpSp>
          <p:nvGrpSpPr>
            <p:cNvPr id="7" name="Group 6"/>
            <p:cNvGrpSpPr/>
            <p:nvPr/>
          </p:nvGrpSpPr>
          <p:grpSpPr>
            <a:xfrm>
              <a:off x="2450345" y="2527117"/>
              <a:ext cx="421127" cy="393134"/>
              <a:chOff x="8345920" y="1188507"/>
              <a:chExt cx="421127" cy="393134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5920" y="1188507"/>
                <a:ext cx="270454" cy="393134"/>
              </a:xfrm>
              <a:prstGeom prst="rect">
                <a:avLst/>
              </a:prstGeom>
            </p:spPr>
          </p:pic>
          <p:sp>
            <p:nvSpPr>
              <p:cNvPr id="6" name="Minus 5"/>
              <p:cNvSpPr/>
              <p:nvPr/>
            </p:nvSpPr>
            <p:spPr>
              <a:xfrm>
                <a:off x="8581204" y="1190533"/>
                <a:ext cx="185843" cy="183855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239782" y="3436550"/>
              <a:ext cx="421127" cy="393134"/>
              <a:chOff x="8345920" y="1188507"/>
              <a:chExt cx="421127" cy="393134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5920" y="1188507"/>
                <a:ext cx="270454" cy="393134"/>
              </a:xfrm>
              <a:prstGeom prst="rect">
                <a:avLst/>
              </a:prstGeom>
            </p:spPr>
          </p:pic>
          <p:sp>
            <p:nvSpPr>
              <p:cNvPr id="10" name="Minus 9"/>
              <p:cNvSpPr/>
              <p:nvPr/>
            </p:nvSpPr>
            <p:spPr>
              <a:xfrm>
                <a:off x="8581204" y="1190533"/>
                <a:ext cx="185843" cy="183855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600258" y="3425864"/>
              <a:ext cx="421127" cy="393134"/>
              <a:chOff x="8345920" y="1188507"/>
              <a:chExt cx="421127" cy="393134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5920" y="1188507"/>
                <a:ext cx="270454" cy="393134"/>
              </a:xfrm>
              <a:prstGeom prst="rect">
                <a:avLst/>
              </a:prstGeom>
            </p:spPr>
          </p:pic>
          <p:sp>
            <p:nvSpPr>
              <p:cNvPr id="13" name="Minus 12"/>
              <p:cNvSpPr/>
              <p:nvPr/>
            </p:nvSpPr>
            <p:spPr>
              <a:xfrm>
                <a:off x="8581204" y="1190533"/>
                <a:ext cx="185843" cy="183855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53890" y="2550857"/>
              <a:ext cx="421127" cy="393134"/>
              <a:chOff x="8345920" y="1188507"/>
              <a:chExt cx="421127" cy="39313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5920" y="1188507"/>
                <a:ext cx="270454" cy="393134"/>
              </a:xfrm>
              <a:prstGeom prst="rect">
                <a:avLst/>
              </a:prstGeom>
            </p:spPr>
          </p:pic>
          <p:sp>
            <p:nvSpPr>
              <p:cNvPr id="16" name="Minus 15"/>
              <p:cNvSpPr/>
              <p:nvPr/>
            </p:nvSpPr>
            <p:spPr>
              <a:xfrm>
                <a:off x="8581204" y="1190533"/>
                <a:ext cx="185843" cy="183855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990854" y="3799750"/>
              <a:ext cx="421127" cy="393134"/>
              <a:chOff x="8345920" y="1188507"/>
              <a:chExt cx="421127" cy="393134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5920" y="1188507"/>
                <a:ext cx="270454" cy="393134"/>
              </a:xfrm>
              <a:prstGeom prst="rect">
                <a:avLst/>
              </a:prstGeom>
            </p:spPr>
          </p:pic>
          <p:sp>
            <p:nvSpPr>
              <p:cNvPr id="22" name="Minus 21"/>
              <p:cNvSpPr/>
              <p:nvPr/>
            </p:nvSpPr>
            <p:spPr>
              <a:xfrm>
                <a:off x="8581204" y="1190533"/>
                <a:ext cx="185843" cy="183855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1192339" y="1226209"/>
            <a:ext cx="3914364" cy="3613586"/>
            <a:chOff x="1192339" y="1542730"/>
            <a:chExt cx="3914364" cy="3613586"/>
          </a:xfrm>
        </p:grpSpPr>
        <p:grpSp>
          <p:nvGrpSpPr>
            <p:cNvPr id="37" name="Group 36"/>
            <p:cNvGrpSpPr/>
            <p:nvPr/>
          </p:nvGrpSpPr>
          <p:grpSpPr>
            <a:xfrm rot="19701796">
              <a:off x="1357006" y="1542730"/>
              <a:ext cx="2019550" cy="1002170"/>
              <a:chOff x="4252190" y="803184"/>
              <a:chExt cx="2019550" cy="100217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4994030" y="1512277"/>
                <a:ext cx="293077" cy="29307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 rot="1898204">
                <a:off x="4252190" y="803184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4513385" y="1301262"/>
                <a:ext cx="451338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 rot="1898204">
                <a:off x="5720755" y="985301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 flipH="1">
                <a:off x="5287110" y="1301262"/>
                <a:ext cx="468922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 rot="1988232">
              <a:off x="3098461" y="1545765"/>
              <a:ext cx="2008242" cy="1044241"/>
              <a:chOff x="4068100" y="761113"/>
              <a:chExt cx="2008242" cy="1044241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4994030" y="1512277"/>
                <a:ext cx="293077" cy="29307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 rot="19611768">
                <a:off x="4068100" y="963031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>
                <a:off x="4513385" y="1301262"/>
                <a:ext cx="451338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 rot="19611768">
                <a:off x="5525357" y="761113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flipH="1">
                <a:off x="5287110" y="1301262"/>
                <a:ext cx="468922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 rot="6481964">
              <a:off x="3430397" y="3304482"/>
              <a:ext cx="2054311" cy="1007174"/>
              <a:chOff x="4050926" y="798180"/>
              <a:chExt cx="2054311" cy="1007174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4994030" y="1512277"/>
                <a:ext cx="293077" cy="29307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 rot="15118036">
                <a:off x="4067821" y="861950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4513385" y="1301262"/>
                <a:ext cx="451338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 rot="15118036">
                <a:off x="5537357" y="781285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flipH="1">
                <a:off x="5287110" y="1301262"/>
                <a:ext cx="468922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 rot="10800000">
              <a:off x="2017806" y="4211056"/>
              <a:ext cx="2094142" cy="945260"/>
              <a:chOff x="4130814" y="860094"/>
              <a:chExt cx="2094142" cy="94526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4994030" y="1512277"/>
                <a:ext cx="293077" cy="29307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130814" y="866098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4513385" y="1301262"/>
                <a:ext cx="451338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5673971" y="860094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flipH="1">
                <a:off x="5287110" y="1301262"/>
                <a:ext cx="468922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 rot="14894393">
              <a:off x="698316" y="3255006"/>
              <a:ext cx="2010590" cy="1022543"/>
              <a:chOff x="4179155" y="782811"/>
              <a:chExt cx="2010590" cy="1022543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4994030" y="1512277"/>
                <a:ext cx="293077" cy="29307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 rot="17505607">
                <a:off x="4196050" y="765916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4513385" y="1301262"/>
                <a:ext cx="451338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 rot="17505607">
                <a:off x="5621865" y="1053875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flipH="1">
                <a:off x="5287110" y="1301262"/>
                <a:ext cx="468922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Oval 63"/>
          <p:cNvSpPr/>
          <p:nvPr/>
        </p:nvSpPr>
        <p:spPr>
          <a:xfrm>
            <a:off x="8053754" y="2450125"/>
            <a:ext cx="820615" cy="78544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AU" sz="2400" b="1" baseline="30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AU" b="1" dirty="0" smtClean="0">
                <a:solidFill>
                  <a:srgbClr val="C00000"/>
                </a:solidFill>
              </a:rPr>
              <a:t> </a:t>
            </a:r>
            <a:endParaRPr lang="en-AU" b="1" dirty="0">
              <a:solidFill>
                <a:srgbClr val="C00000"/>
              </a:solidFill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5684727" y="563155"/>
            <a:ext cx="5439218" cy="4884293"/>
            <a:chOff x="5684727" y="879676"/>
            <a:chExt cx="5439218" cy="4884293"/>
          </a:xfrm>
        </p:grpSpPr>
        <p:grpSp>
          <p:nvGrpSpPr>
            <p:cNvPr id="82" name="Group 81"/>
            <p:cNvGrpSpPr/>
            <p:nvPr/>
          </p:nvGrpSpPr>
          <p:grpSpPr>
            <a:xfrm rot="3351150">
              <a:off x="6052933" y="1500306"/>
              <a:ext cx="2134178" cy="892917"/>
              <a:chOff x="4136442" y="912437"/>
              <a:chExt cx="2134178" cy="892917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4994030" y="1512277"/>
                <a:ext cx="293077" cy="29307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 rot="18248850">
                <a:off x="4153337" y="895542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>
                <a:off x="4513385" y="1301262"/>
                <a:ext cx="451338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Box 109"/>
              <p:cNvSpPr txBox="1"/>
              <p:nvPr/>
            </p:nvSpPr>
            <p:spPr>
              <a:xfrm rot="18248850">
                <a:off x="5702740" y="922103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11" name="Straight Connector 110"/>
              <p:cNvCxnSpPr/>
              <p:nvPr/>
            </p:nvCxnSpPr>
            <p:spPr>
              <a:xfrm flipH="1">
                <a:off x="5287110" y="1301262"/>
                <a:ext cx="468922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 rot="9644830">
              <a:off x="8965526" y="1622337"/>
              <a:ext cx="2158419" cy="924749"/>
              <a:chOff x="4064299" y="880605"/>
              <a:chExt cx="2158419" cy="924749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4994030" y="1512277"/>
                <a:ext cx="293077" cy="29307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 rot="11739297">
                <a:off x="4064299" y="880605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>
                <a:off x="4513385" y="1301262"/>
                <a:ext cx="451338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TextBox 104"/>
              <p:cNvSpPr txBox="1"/>
              <p:nvPr/>
            </p:nvSpPr>
            <p:spPr>
              <a:xfrm rot="1155170">
                <a:off x="5671733" y="1061363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 flipH="1">
                <a:off x="5287110" y="1301262"/>
                <a:ext cx="468922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/>
            <p:cNvGrpSpPr/>
            <p:nvPr/>
          </p:nvGrpSpPr>
          <p:grpSpPr>
            <a:xfrm rot="14312446">
              <a:off x="9021018" y="3506828"/>
              <a:ext cx="2071469" cy="895446"/>
              <a:chOff x="4107128" y="909908"/>
              <a:chExt cx="2071469" cy="895446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4994030" y="1512277"/>
                <a:ext cx="293077" cy="29307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 rot="18087554">
                <a:off x="4124023" y="896792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4513385" y="1301262"/>
                <a:ext cx="451338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TextBox 99"/>
              <p:cNvSpPr txBox="1"/>
              <p:nvPr/>
            </p:nvSpPr>
            <p:spPr>
              <a:xfrm rot="18329721">
                <a:off x="5610717" y="893013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 flipH="1">
                <a:off x="5287110" y="1301262"/>
                <a:ext cx="468922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 rot="18701026">
              <a:off x="7066663" y="4309586"/>
              <a:ext cx="1981406" cy="927359"/>
              <a:chOff x="4206897" y="877995"/>
              <a:chExt cx="1981406" cy="927359"/>
            </a:xfrm>
          </p:grpSpPr>
          <p:sp>
            <p:nvSpPr>
              <p:cNvPr id="92" name="Oval 91"/>
              <p:cNvSpPr/>
              <p:nvPr/>
            </p:nvSpPr>
            <p:spPr>
              <a:xfrm>
                <a:off x="4994030" y="1512277"/>
                <a:ext cx="293077" cy="29307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 rot="2898974">
                <a:off x="4223792" y="861100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>
                <a:off x="4513385" y="1301262"/>
                <a:ext cx="451338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 rot="2898974">
                <a:off x="5620423" y="926241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6" name="Straight Connector 95"/>
              <p:cNvCxnSpPr/>
              <p:nvPr/>
            </p:nvCxnSpPr>
            <p:spPr>
              <a:xfrm flipH="1">
                <a:off x="5287110" y="1301262"/>
                <a:ext cx="468922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85"/>
            <p:cNvGrpSpPr/>
            <p:nvPr/>
          </p:nvGrpSpPr>
          <p:grpSpPr>
            <a:xfrm rot="1208430">
              <a:off x="5684727" y="3066060"/>
              <a:ext cx="2065159" cy="962373"/>
              <a:chOff x="4159797" y="842981"/>
              <a:chExt cx="2065159" cy="962373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4994030" y="1512277"/>
                <a:ext cx="293077" cy="29307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 rot="20391570">
                <a:off x="4159797" y="842981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>
                <a:off x="4513385" y="1301262"/>
                <a:ext cx="451338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TextBox 89"/>
              <p:cNvSpPr txBox="1"/>
              <p:nvPr/>
            </p:nvSpPr>
            <p:spPr>
              <a:xfrm rot="20391570">
                <a:off x="5673971" y="860094"/>
                <a:ext cx="5509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endParaRPr lang="en-AU" sz="1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 flipH="1">
                <a:off x="5287110" y="1301262"/>
                <a:ext cx="468922" cy="26376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6" name="Group 125"/>
          <p:cNvGrpSpPr/>
          <p:nvPr/>
        </p:nvGrpSpPr>
        <p:grpSpPr>
          <a:xfrm>
            <a:off x="7574382" y="2088572"/>
            <a:ext cx="1782094" cy="1636644"/>
            <a:chOff x="7574382" y="2405093"/>
            <a:chExt cx="1782094" cy="1636644"/>
          </a:xfrm>
        </p:grpSpPr>
        <p:grpSp>
          <p:nvGrpSpPr>
            <p:cNvPr id="113" name="Group 112"/>
            <p:cNvGrpSpPr/>
            <p:nvPr/>
          </p:nvGrpSpPr>
          <p:grpSpPr>
            <a:xfrm>
              <a:off x="8899089" y="3319565"/>
              <a:ext cx="457387" cy="429095"/>
              <a:chOff x="8899089" y="3319565"/>
              <a:chExt cx="457387" cy="429095"/>
            </a:xfrm>
          </p:grpSpPr>
          <p:pic>
            <p:nvPicPr>
              <p:cNvPr id="75" name="Picture 74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9089" y="3355526"/>
                <a:ext cx="270454" cy="393134"/>
              </a:xfrm>
              <a:prstGeom prst="rect">
                <a:avLst/>
              </a:prstGeom>
            </p:spPr>
          </p:pic>
          <p:sp>
            <p:nvSpPr>
              <p:cNvPr id="112" name="Plus 111"/>
              <p:cNvSpPr/>
              <p:nvPr/>
            </p:nvSpPr>
            <p:spPr>
              <a:xfrm>
                <a:off x="9112018" y="3319565"/>
                <a:ext cx="244458" cy="204638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8723243" y="2428611"/>
              <a:ext cx="457387" cy="429095"/>
              <a:chOff x="8899089" y="3319565"/>
              <a:chExt cx="457387" cy="429095"/>
            </a:xfrm>
          </p:grpSpPr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9089" y="3355526"/>
                <a:ext cx="270454" cy="393134"/>
              </a:xfrm>
              <a:prstGeom prst="rect">
                <a:avLst/>
              </a:prstGeom>
            </p:spPr>
          </p:pic>
          <p:sp>
            <p:nvSpPr>
              <p:cNvPr id="116" name="Plus 115"/>
              <p:cNvSpPr/>
              <p:nvPr/>
            </p:nvSpPr>
            <p:spPr>
              <a:xfrm>
                <a:off x="9112018" y="3319565"/>
                <a:ext cx="244458" cy="204638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7854782" y="2405093"/>
              <a:ext cx="457387" cy="429095"/>
              <a:chOff x="8899089" y="3319565"/>
              <a:chExt cx="457387" cy="429095"/>
            </a:xfrm>
          </p:grpSpPr>
          <p:pic>
            <p:nvPicPr>
              <p:cNvPr id="118" name="Picture 117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9089" y="3355526"/>
                <a:ext cx="270454" cy="393134"/>
              </a:xfrm>
              <a:prstGeom prst="rect">
                <a:avLst/>
              </a:prstGeom>
            </p:spPr>
          </p:pic>
          <p:sp>
            <p:nvSpPr>
              <p:cNvPr id="119" name="Plus 118"/>
              <p:cNvSpPr/>
              <p:nvPr/>
            </p:nvSpPr>
            <p:spPr>
              <a:xfrm>
                <a:off x="9112018" y="3319565"/>
                <a:ext cx="244458" cy="204638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7574382" y="3167165"/>
              <a:ext cx="457387" cy="429095"/>
              <a:chOff x="8899089" y="3319565"/>
              <a:chExt cx="457387" cy="429095"/>
            </a:xfrm>
          </p:grpSpPr>
          <p:pic>
            <p:nvPicPr>
              <p:cNvPr id="121" name="Picture 120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9089" y="3355526"/>
                <a:ext cx="270454" cy="393134"/>
              </a:xfrm>
              <a:prstGeom prst="rect">
                <a:avLst/>
              </a:prstGeom>
            </p:spPr>
          </p:pic>
          <p:sp>
            <p:nvSpPr>
              <p:cNvPr id="122" name="Plus 121"/>
              <p:cNvSpPr/>
              <p:nvPr/>
            </p:nvSpPr>
            <p:spPr>
              <a:xfrm>
                <a:off x="9112018" y="3319565"/>
                <a:ext cx="244458" cy="204638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8266043" y="3612642"/>
              <a:ext cx="457387" cy="429095"/>
              <a:chOff x="8899089" y="3319565"/>
              <a:chExt cx="457387" cy="429095"/>
            </a:xfrm>
          </p:grpSpPr>
          <p:pic>
            <p:nvPicPr>
              <p:cNvPr id="124" name="Picture 123"/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9089" y="3355526"/>
                <a:ext cx="270454" cy="393134"/>
              </a:xfrm>
              <a:prstGeom prst="rect">
                <a:avLst/>
              </a:prstGeom>
            </p:spPr>
          </p:pic>
          <p:sp>
            <p:nvSpPr>
              <p:cNvPr id="125" name="Plus 124"/>
              <p:cNvSpPr/>
              <p:nvPr/>
            </p:nvSpPr>
            <p:spPr>
              <a:xfrm>
                <a:off x="9112018" y="3319565"/>
                <a:ext cx="244458" cy="204638"/>
              </a:xfrm>
              <a:prstGeom prst="mathPl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128" name="TextBox 127"/>
          <p:cNvSpPr txBox="1"/>
          <p:nvPr/>
        </p:nvSpPr>
        <p:spPr>
          <a:xfrm>
            <a:off x="2778550" y="5814646"/>
            <a:ext cx="6215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অণু সংযোজিত </a:t>
            </a:r>
            <a:r>
              <a:rPr lang="en-A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AU" sz="3200" b="1" baseline="30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A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BD" sz="2800" b="1" dirty="0" smtClean="0">
                <a:solidFill>
                  <a:srgbClr val="002060"/>
                </a:solidFill>
              </a:rPr>
              <a:t>ও</a:t>
            </a:r>
            <a:r>
              <a:rPr lang="en-AU" sz="2800" b="1" dirty="0" smtClean="0">
                <a:solidFill>
                  <a:srgbClr val="002060"/>
                </a:solidFill>
              </a:rPr>
              <a:t> </a:t>
            </a:r>
            <a:r>
              <a:rPr lang="en-A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AU" sz="3600" b="1" baseline="30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bn-BD" sz="2800" b="1" dirty="0" smtClean="0">
                <a:solidFill>
                  <a:srgbClr val="002060"/>
                </a:solidFill>
              </a:rPr>
              <a:t> </a:t>
            </a:r>
            <a:r>
              <a:rPr lang="bn-BD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আয়ন</a:t>
            </a:r>
            <a:endParaRPr lang="en-AU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2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4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1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49000">
              <a:srgbClr val="FFFFFF"/>
            </a:gs>
            <a:gs pos="4000">
              <a:schemeClr val="bg1"/>
            </a:gs>
            <a:gs pos="95000">
              <a:schemeClr val="bg1"/>
            </a:gs>
            <a:gs pos="100000">
              <a:srgbClr val="C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 Same Side Corner Rectangle 49"/>
          <p:cNvSpPr/>
          <p:nvPr/>
        </p:nvSpPr>
        <p:spPr>
          <a:xfrm rot="10800000">
            <a:off x="2536939" y="3275873"/>
            <a:ext cx="2088600" cy="873019"/>
          </a:xfrm>
          <a:prstGeom prst="round2Same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b="1" dirty="0" smtClean="0">
                <a:solidFill>
                  <a:schemeClr val="tx1"/>
                </a:solidFill>
              </a:rPr>
              <a:t>  -   - - - - - - - - - - - - - - - - - - - - - - - - - - - - - - - - - - -  - - - - - - - - - - - - - - - -- - - - - - - - - -  - -  - -  - - -  -- - - - - - - - - - - - - -- - - - - - -  - - - - - -  - - - - - - - - -- - - - - - - - - - -- - - - - - - - - - - - - - - - - - - - - -- - - - - - - - - - - - - - - - - - - - - - - - - - - - - - - - - - - - - - - - -  - - - - - - - - - - - - - - - - - - - - - - - - - - - - - - - - - - - - - - - - - - - -- - -  - -  - - - </a:t>
            </a:r>
            <a:endParaRPr lang="en-AU" sz="800" b="1" dirty="0">
              <a:solidFill>
                <a:schemeClr val="tx1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2097171" y="1882356"/>
            <a:ext cx="3038475" cy="1879478"/>
            <a:chOff x="2169747" y="1127614"/>
            <a:chExt cx="3038475" cy="1879478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2169747" y="1266092"/>
              <a:ext cx="1336431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629208" y="1266092"/>
              <a:ext cx="151527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493478" y="1127614"/>
              <a:ext cx="0" cy="2579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612357" y="1164431"/>
              <a:ext cx="552" cy="1877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169747" y="1247042"/>
              <a:ext cx="6350" cy="77860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182447" y="2009042"/>
              <a:ext cx="1336431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808047" y="2009042"/>
              <a:ext cx="1336431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160597" y="1247042"/>
              <a:ext cx="0" cy="32696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3808047" y="1992800"/>
              <a:ext cx="6350" cy="33606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3514115" y="1992309"/>
              <a:ext cx="6350" cy="33606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3453790" y="2345105"/>
              <a:ext cx="104775" cy="661987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755659" y="2344794"/>
              <a:ext cx="104775" cy="661987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5160597" y="1688306"/>
              <a:ext cx="180" cy="34125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/>
            <p:nvPr/>
          </p:nvSpPr>
          <p:spPr>
            <a:xfrm>
              <a:off x="5112972" y="1572296"/>
              <a:ext cx="95250" cy="114300"/>
            </a:xfrm>
            <a:prstGeom prst="ellipse">
              <a:avLst/>
            </a:prstGeom>
            <a:noFill/>
            <a:ln w="19050"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500" b="1" dirty="0" smtClean="0">
                  <a:solidFill>
                    <a:schemeClr val="tx1"/>
                  </a:solidFill>
                </a:rPr>
                <a:t>/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6769480" y="3025325"/>
            <a:ext cx="1987697" cy="1676442"/>
            <a:chOff x="8145097" y="2530655"/>
            <a:chExt cx="1363980" cy="1001737"/>
          </a:xfrm>
        </p:grpSpPr>
        <p:sp>
          <p:nvSpPr>
            <p:cNvPr id="123" name="Rectangle 122"/>
            <p:cNvSpPr/>
            <p:nvPr/>
          </p:nvSpPr>
          <p:spPr>
            <a:xfrm>
              <a:off x="8145097" y="2595412"/>
              <a:ext cx="1363980" cy="93698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139" name="Picture 1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0545" y="2530655"/>
              <a:ext cx="1331118" cy="988935"/>
            </a:xfrm>
            <a:prstGeom prst="rect">
              <a:avLst/>
            </a:prstGeom>
          </p:spPr>
        </p:pic>
      </p:grpSp>
      <p:grpSp>
        <p:nvGrpSpPr>
          <p:cNvPr id="155" name="Group 154"/>
          <p:cNvGrpSpPr/>
          <p:nvPr/>
        </p:nvGrpSpPr>
        <p:grpSpPr>
          <a:xfrm>
            <a:off x="6373896" y="1882356"/>
            <a:ext cx="3038475" cy="1879478"/>
            <a:chOff x="2169747" y="1127614"/>
            <a:chExt cx="3038475" cy="1879478"/>
          </a:xfrm>
        </p:grpSpPr>
        <p:cxnSp>
          <p:nvCxnSpPr>
            <p:cNvPr id="156" name="Straight Connector 155"/>
            <p:cNvCxnSpPr/>
            <p:nvPr/>
          </p:nvCxnSpPr>
          <p:spPr>
            <a:xfrm>
              <a:off x="2169747" y="1266092"/>
              <a:ext cx="1336431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3629208" y="1266092"/>
              <a:ext cx="151527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3493478" y="1127614"/>
              <a:ext cx="0" cy="2579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3612357" y="1164431"/>
              <a:ext cx="552" cy="1877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H="1">
              <a:off x="2169747" y="1247042"/>
              <a:ext cx="6350" cy="77860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2182447" y="2009042"/>
              <a:ext cx="1336431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3808047" y="2009042"/>
              <a:ext cx="1336431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5160597" y="1247042"/>
              <a:ext cx="0" cy="32696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3808047" y="1992800"/>
              <a:ext cx="6350" cy="33606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H="1">
              <a:off x="3514115" y="1992309"/>
              <a:ext cx="6350" cy="33606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Rectangle 165"/>
            <p:cNvSpPr/>
            <p:nvPr/>
          </p:nvSpPr>
          <p:spPr>
            <a:xfrm>
              <a:off x="3453790" y="2345105"/>
              <a:ext cx="104775" cy="661987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755659" y="2344794"/>
              <a:ext cx="104775" cy="661987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168" name="Straight Connector 167"/>
            <p:cNvCxnSpPr/>
            <p:nvPr/>
          </p:nvCxnSpPr>
          <p:spPr>
            <a:xfrm>
              <a:off x="5160597" y="1688306"/>
              <a:ext cx="180" cy="34125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/>
            <p:cNvSpPr/>
            <p:nvPr/>
          </p:nvSpPr>
          <p:spPr>
            <a:xfrm>
              <a:off x="5112972" y="1572296"/>
              <a:ext cx="95250" cy="114300"/>
            </a:xfrm>
            <a:prstGeom prst="ellipse">
              <a:avLst/>
            </a:prstGeom>
            <a:noFill/>
            <a:ln w="19050"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500" b="1" dirty="0" smtClean="0">
                  <a:solidFill>
                    <a:schemeClr val="tx1"/>
                  </a:solidFill>
                </a:rPr>
                <a:t>/</a:t>
              </a:r>
              <a:endParaRPr lang="en-AU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3472156" y="1216773"/>
            <a:ext cx="2691948" cy="1882763"/>
            <a:chOff x="3544732" y="462031"/>
            <a:chExt cx="2691948" cy="1882763"/>
          </a:xfrm>
        </p:grpSpPr>
        <p:cxnSp>
          <p:nvCxnSpPr>
            <p:cNvPr id="171" name="Straight Connector 170"/>
            <p:cNvCxnSpPr/>
            <p:nvPr/>
          </p:nvCxnSpPr>
          <p:spPr>
            <a:xfrm flipV="1">
              <a:off x="3544732" y="720248"/>
              <a:ext cx="1059351" cy="1624546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V="1">
              <a:off x="3866700" y="719937"/>
              <a:ext cx="729866" cy="161034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TextBox 181"/>
            <p:cNvSpPr txBox="1"/>
            <p:nvPr/>
          </p:nvSpPr>
          <p:spPr>
            <a:xfrm>
              <a:off x="4217472" y="462031"/>
              <a:ext cx="2019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গ্রাফাইট দন্ড</a:t>
              </a:r>
              <a:endParaRPr lang="en-AU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4047096" y="3280034"/>
            <a:ext cx="2761774" cy="641512"/>
            <a:chOff x="4119672" y="2525292"/>
            <a:chExt cx="2761774" cy="641512"/>
          </a:xfrm>
        </p:grpSpPr>
        <p:cxnSp>
          <p:nvCxnSpPr>
            <p:cNvPr id="184" name="Straight Connector 183"/>
            <p:cNvCxnSpPr/>
            <p:nvPr/>
          </p:nvCxnSpPr>
          <p:spPr>
            <a:xfrm flipV="1">
              <a:off x="4119672" y="2751992"/>
              <a:ext cx="928193" cy="41481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TextBox 189"/>
            <p:cNvSpPr txBox="1"/>
            <p:nvPr/>
          </p:nvSpPr>
          <p:spPr>
            <a:xfrm>
              <a:off x="4862238" y="2525292"/>
              <a:ext cx="2019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400" b="1" dirty="0" err="1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NaCl</a:t>
              </a:r>
              <a:r>
                <a:rPr lang="en-AU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 দ্রবণ</a:t>
              </a:r>
              <a:endParaRPr lang="en-AU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7744733" y="1223124"/>
            <a:ext cx="2691948" cy="1882763"/>
            <a:chOff x="3544732" y="462031"/>
            <a:chExt cx="2691948" cy="1882763"/>
          </a:xfrm>
        </p:grpSpPr>
        <p:cxnSp>
          <p:nvCxnSpPr>
            <p:cNvPr id="192" name="Straight Connector 191"/>
            <p:cNvCxnSpPr/>
            <p:nvPr/>
          </p:nvCxnSpPr>
          <p:spPr>
            <a:xfrm flipV="1">
              <a:off x="3544732" y="720248"/>
              <a:ext cx="1059351" cy="1624546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3866700" y="719937"/>
              <a:ext cx="729866" cy="1610344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TextBox 193"/>
            <p:cNvSpPr txBox="1"/>
            <p:nvPr/>
          </p:nvSpPr>
          <p:spPr>
            <a:xfrm>
              <a:off x="4217472" y="462031"/>
              <a:ext cx="2019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গ্রাফাইট দন্ড</a:t>
              </a:r>
              <a:endParaRPr lang="en-AU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8234469" y="3185692"/>
            <a:ext cx="2529545" cy="656026"/>
            <a:chOff x="4119672" y="2510778"/>
            <a:chExt cx="2529545" cy="656026"/>
          </a:xfrm>
        </p:grpSpPr>
        <p:cxnSp>
          <p:nvCxnSpPr>
            <p:cNvPr id="197" name="Straight Connector 196"/>
            <p:cNvCxnSpPr/>
            <p:nvPr/>
          </p:nvCxnSpPr>
          <p:spPr>
            <a:xfrm flipV="1">
              <a:off x="4119672" y="2751992"/>
              <a:ext cx="928193" cy="41481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TextBox 197"/>
            <p:cNvSpPr txBox="1"/>
            <p:nvPr/>
          </p:nvSpPr>
          <p:spPr>
            <a:xfrm>
              <a:off x="4630009" y="2510778"/>
              <a:ext cx="2019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চিনির দ্রবণ</a:t>
              </a:r>
              <a:endParaRPr lang="en-AU" sz="2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99" name="TextBox 198"/>
          <p:cNvSpPr txBox="1"/>
          <p:nvPr/>
        </p:nvSpPr>
        <p:spPr>
          <a:xfrm>
            <a:off x="1828800" y="5271072"/>
            <a:ext cx="8302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দ্রবণের বিদ্যুৎ পরিবাহিতা নির্ণয়</a:t>
            </a:r>
            <a:endParaRPr lang="en-AU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82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4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588</Words>
  <Application>Microsoft Office PowerPoint</Application>
  <PresentationFormat>Widescreen</PresentationFormat>
  <Paragraphs>212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BatangChe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ASUS</cp:lastModifiedBy>
  <cp:revision>218</cp:revision>
  <dcterms:created xsi:type="dcterms:W3CDTF">2015-04-01T08:48:26Z</dcterms:created>
  <dcterms:modified xsi:type="dcterms:W3CDTF">2019-08-27T14:43:15Z</dcterms:modified>
</cp:coreProperties>
</file>