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7"/>
  </p:notesMasterIdLst>
  <p:sldIdLst>
    <p:sldId id="283" r:id="rId3"/>
    <p:sldId id="281" r:id="rId4"/>
    <p:sldId id="279" r:id="rId5"/>
    <p:sldId id="264" r:id="rId6"/>
    <p:sldId id="262" r:id="rId7"/>
    <p:sldId id="275" r:id="rId8"/>
    <p:sldId id="284" r:id="rId9"/>
    <p:sldId id="263" r:id="rId10"/>
    <p:sldId id="272" r:id="rId11"/>
    <p:sldId id="287" r:id="rId12"/>
    <p:sldId id="289" r:id="rId13"/>
    <p:sldId id="290" r:id="rId14"/>
    <p:sldId id="291" r:id="rId15"/>
    <p:sldId id="28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7A2B7-4221-417D-B14F-2EEB2701E560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AF6BB-064A-4651-8482-689083343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94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8AAE6-26B0-4184-8262-7E56671BFC0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332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D8BD707-D9CF-40AE-B4C6-C98DA3205C09}" type="datetimeFigureOut">
              <a:rPr lang="en-US" smtClean="0"/>
              <a:pPr/>
              <a:t>8/3/2019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41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86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79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17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99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39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4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49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78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96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2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8/3/2019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74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i6FkABFcQY" TargetMode="External"/><Relationship Id="rId2" Type="http://schemas.openxmlformats.org/officeDocument/2006/relationships/hyperlink" Target="http://www.youtube.com/watch?v=ehsiEaoHYGw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ABIR\Desktop\c7cac9bdfcaae2fc41bd20df634416e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-3716" b="-3716"/>
          <a:stretch/>
        </p:blipFill>
        <p:spPr bwMode="auto">
          <a:xfrm>
            <a:off x="152400" y="28433"/>
            <a:ext cx="8805589" cy="684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9200" y="2387031"/>
            <a:ext cx="48639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66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48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35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039982"/>
              </p:ext>
            </p:extLst>
          </p:nvPr>
        </p:nvGraphicFramePr>
        <p:xfrm>
          <a:off x="152400" y="2133600"/>
          <a:ext cx="8809975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828800"/>
                <a:gridCol w="1905000"/>
                <a:gridCol w="1981200"/>
                <a:gridCol w="1875775"/>
              </a:tblGrid>
              <a:tr h="152400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3546" marR="113546" marT="56774" marB="567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১১ সেপ্টেম্বর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32150" marR="132150" marT="66075" marB="6607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r>
                        <a:rPr lang="bn-BD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সেপ্টেম্বর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32150" marR="132150" marT="66075" marB="6607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১৩</a:t>
                      </a:r>
                      <a:r>
                        <a:rPr lang="bn-BD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সেপ্টেম্বর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32150" marR="132150" marT="66075" marB="6607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 সেপ্টেম্বর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32150" marR="132150" marT="66075" marB="66075"/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চাঁদের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আকার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3546" marR="113546" marT="56774" marB="56774"/>
                </a:tc>
                <a:tc>
                  <a:txBody>
                    <a:bodyPr/>
                    <a:lstStyle/>
                    <a:p>
                      <a:endParaRPr lang="en-US" sz="2600"/>
                    </a:p>
                  </a:txBody>
                  <a:tcPr marL="132150" marR="132150" marT="66075" marB="66075"/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2150" marR="132150" marT="66075" marB="66075"/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2150" marR="132150" marT="66075" marB="66075"/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2150" marR="132150" marT="66075" marB="66075"/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386380" y="3678775"/>
            <a:ext cx="1661620" cy="1457325"/>
            <a:chOff x="5715000" y="1066800"/>
            <a:chExt cx="1661620" cy="1457325"/>
          </a:xfrm>
        </p:grpSpPr>
        <p:pic>
          <p:nvPicPr>
            <p:cNvPr id="4" name="Picture 3" descr="C:\Users\KABIR\Desktop\Content\Moo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9770" y="1146175"/>
              <a:ext cx="1466850" cy="1377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5715000" y="1066800"/>
              <a:ext cx="1447800" cy="1454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00400" y="3678775"/>
            <a:ext cx="1828800" cy="1457325"/>
            <a:chOff x="5547820" y="1066800"/>
            <a:chExt cx="1828800" cy="1457325"/>
          </a:xfrm>
        </p:grpSpPr>
        <p:pic>
          <p:nvPicPr>
            <p:cNvPr id="7" name="Picture 6" descr="C:\Users\KABIR\Desktop\Content\Moo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9770" y="1146175"/>
              <a:ext cx="1466850" cy="1377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5547820" y="1066800"/>
              <a:ext cx="1447800" cy="1454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81600" y="3675953"/>
            <a:ext cx="1905000" cy="1457325"/>
            <a:chOff x="5471620" y="1066800"/>
            <a:chExt cx="1905000" cy="1457325"/>
          </a:xfrm>
        </p:grpSpPr>
        <p:pic>
          <p:nvPicPr>
            <p:cNvPr id="10" name="Picture 9" descr="C:\Users\KABIR\Desktop\Content\Moo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9770" y="1146175"/>
              <a:ext cx="1466850" cy="1377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5471620" y="1066800"/>
              <a:ext cx="1447800" cy="1454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296149" y="3733800"/>
            <a:ext cx="1543051" cy="1403526"/>
            <a:chOff x="7010399" y="2863674"/>
            <a:chExt cx="1543051" cy="1403526"/>
          </a:xfrm>
        </p:grpSpPr>
        <p:pic>
          <p:nvPicPr>
            <p:cNvPr id="13" name="Picture 12" descr="C:\Users\KABIR\Desktop\Content\Moo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2886075"/>
              <a:ext cx="1466850" cy="1377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7010399" y="2863674"/>
              <a:ext cx="809625" cy="14035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600200" y="457200"/>
            <a:ext cx="7358695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চাঁদের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আকার পরিবর্তনের ছবি আঁকি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74" y="185973"/>
            <a:ext cx="1607626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7309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9018" y="698926"/>
            <a:ext cx="8001000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মিল করণ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4618" y="3352800"/>
            <a:ext cx="8368146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৫৭ 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 পৃষ্ঠা নীরবে 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</a:p>
          <a:p>
            <a:pPr algn="ctr"/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</a:p>
          <a:p>
            <a:pPr algn="ctr"/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 ছবিগুলো দেখে নাও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1622946" cy="148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3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3" y="1752600"/>
            <a:ext cx="6906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চাঁদ কি?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4717" y="2435123"/>
            <a:ext cx="212138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527" y="2923677"/>
            <a:ext cx="8920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চাঁদের পূর্বের অবস্থায় ফিরে যেতে কয় দিন লাগে?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6220" y="2429290"/>
            <a:ext cx="239685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উপগ্রহ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22931" y="2437312"/>
            <a:ext cx="224660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নক্ষত্র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24494" y="2417624"/>
            <a:ext cx="1896676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গ্যালাক্সি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4600" y="3549315"/>
            <a:ext cx="215670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9085" y="3557337"/>
            <a:ext cx="216713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81082" y="3565359"/>
            <a:ext cx="225223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২৯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01552" y="3573381"/>
            <a:ext cx="1719619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৩১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545" y="4038600"/>
            <a:ext cx="7601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চাঁদের দশা কয়টি?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3772" y="4572000"/>
            <a:ext cx="215431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58201" y="4580022"/>
            <a:ext cx="233663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60324" y="4588044"/>
            <a:ext cx="213179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৬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33063" y="4596066"/>
            <a:ext cx="207445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060694" y="2394325"/>
            <a:ext cx="457200" cy="548640"/>
            <a:chOff x="6309360" y="1828800"/>
            <a:chExt cx="418011" cy="45720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6322423" y="1828800"/>
              <a:ext cx="40494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6309360" y="1828800"/>
              <a:ext cx="378823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3335383" y="2347340"/>
            <a:ext cx="561702" cy="600892"/>
            <a:chOff x="7628709" y="1632857"/>
            <a:chExt cx="561702" cy="600892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7628709" y="1828800"/>
              <a:ext cx="209005" cy="40494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7824651" y="1632857"/>
              <a:ext cx="365760" cy="58782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5818684" y="2406802"/>
            <a:ext cx="457200" cy="548640"/>
            <a:chOff x="6309360" y="1828800"/>
            <a:chExt cx="418011" cy="457200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6322423" y="1828800"/>
              <a:ext cx="40494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6309360" y="1828800"/>
              <a:ext cx="378823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7819061" y="2407388"/>
            <a:ext cx="457200" cy="548640"/>
            <a:chOff x="6309360" y="1828800"/>
            <a:chExt cx="418011" cy="457200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6322423" y="1828800"/>
              <a:ext cx="40494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6309360" y="1828800"/>
              <a:ext cx="378823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1160227" y="3494788"/>
            <a:ext cx="561702" cy="600892"/>
            <a:chOff x="7628709" y="1632857"/>
            <a:chExt cx="561702" cy="600892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7628709" y="1828800"/>
              <a:ext cx="209005" cy="40494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7824651" y="1632857"/>
              <a:ext cx="365760" cy="58782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3429000" y="3486080"/>
            <a:ext cx="457200" cy="548640"/>
            <a:chOff x="6309360" y="1828800"/>
            <a:chExt cx="418011" cy="457200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6322423" y="1828800"/>
              <a:ext cx="40494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6309360" y="1828800"/>
              <a:ext cx="378823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5778135" y="3486080"/>
            <a:ext cx="457200" cy="548640"/>
            <a:chOff x="6309360" y="1828800"/>
            <a:chExt cx="418011" cy="457200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6322423" y="1828800"/>
              <a:ext cx="40494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6309360" y="1828800"/>
              <a:ext cx="378823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8024949" y="3486080"/>
            <a:ext cx="457200" cy="548640"/>
            <a:chOff x="6309360" y="1828800"/>
            <a:chExt cx="418011" cy="457200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6322423" y="1828800"/>
              <a:ext cx="40494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6309360" y="1828800"/>
              <a:ext cx="378823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3309258" y="4601357"/>
            <a:ext cx="561702" cy="600892"/>
            <a:chOff x="7628709" y="1632857"/>
            <a:chExt cx="561702" cy="600892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7628709" y="1828800"/>
              <a:ext cx="209005" cy="40494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7824651" y="1632857"/>
              <a:ext cx="365760" cy="58782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990600" y="4654777"/>
            <a:ext cx="457200" cy="548640"/>
            <a:chOff x="6309360" y="1828800"/>
            <a:chExt cx="418011" cy="457200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6322423" y="1828800"/>
              <a:ext cx="40494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6309360" y="1828800"/>
              <a:ext cx="378823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5715000" y="4626897"/>
            <a:ext cx="457200" cy="548640"/>
            <a:chOff x="6309360" y="1828800"/>
            <a:chExt cx="418011" cy="457200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6322423" y="1828800"/>
              <a:ext cx="40494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6309360" y="1828800"/>
              <a:ext cx="378823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7772384" y="4626897"/>
            <a:ext cx="457216" cy="548640"/>
            <a:chOff x="6309346" y="1828800"/>
            <a:chExt cx="418025" cy="457200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6322423" y="1828800"/>
              <a:ext cx="40494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6309346" y="1828800"/>
              <a:ext cx="378822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>
          <a:xfrm>
            <a:off x="1770529" y="537882"/>
            <a:ext cx="7239000" cy="769441"/>
          </a:xfrm>
          <a:prstGeom prst="rect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পারগতা যাচাই...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6" y="197695"/>
            <a:ext cx="1794275" cy="13756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3" name="Rectangle 62"/>
          <p:cNvSpPr/>
          <p:nvPr/>
        </p:nvSpPr>
        <p:spPr>
          <a:xfrm>
            <a:off x="76200" y="5297269"/>
            <a:ext cx="7601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চাঁদ কীভাবে আলোকিত হয়?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8446" y="5906869"/>
            <a:ext cx="7601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চাঁদের আকার কীভাবে পরিবর্তিত হয়?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705600" y="1828800"/>
            <a:ext cx="2057400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r"/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করি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087373" y="1776870"/>
            <a:ext cx="618227" cy="43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1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63" grpId="0"/>
      <p:bldP spid="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945" y="3987534"/>
            <a:ext cx="8548255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আমবস্যা ও পূর্ণিমার সময় চাঁদের অবস্থার কী কী পরিবর্তন ঘটে সে সম্পর্কে লিখ।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0529" y="619771"/>
            <a:ext cx="7239000" cy="769441"/>
          </a:xfrm>
          <a:prstGeom prst="rect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Users\MRK\Desktop\councillor-better-for-malaysians-to-work-at-home-hr-in-asia-AYMYqt-clip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0" y="224688"/>
            <a:ext cx="1576815" cy="1576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256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90600"/>
            <a:ext cx="6477000" cy="6477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356779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কাল আবার দেখা হবে, আমরা মহাবিশ্ব সম্পর্কে আরো জানবো...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3810000"/>
            <a:ext cx="2438400" cy="1015663"/>
          </a:xfrm>
          <a:prstGeom prst="rect">
            <a:avLst/>
          </a:prstGeom>
        </p:spPr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bn-BD" sz="6000" b="1" spc="50" dirty="0" smtClean="0">
                <a:ln w="0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BD" sz="6000" b="1" spc="50" dirty="0" smtClean="0">
                <a:ln w="0">
                  <a:solidFill>
                    <a:srgbClr val="92D05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BD" sz="6000" b="1" spc="50" dirty="0" smtClean="0">
                <a:ln w="0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6000" b="1" spc="50" dirty="0" smtClean="0">
                <a:ln w="0">
                  <a:solidFill>
                    <a:srgbClr val="92D05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6000" b="1" spc="50" dirty="0">
              <a:ln w="0">
                <a:solidFill>
                  <a:srgbClr val="92D050"/>
                </a:solidFill>
              </a:ln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9800" y="3721268"/>
            <a:ext cx="2438400" cy="1015663"/>
          </a:xfrm>
          <a:prstGeom prst="rect">
            <a:avLst/>
          </a:prstGeom>
        </p:spPr>
        <p:txBody>
          <a:bodyPr wrap="square">
            <a:spAutoFit/>
            <a:scene3d>
              <a:camera prst="isometricOffAxis2Left"/>
              <a:lightRig rig="threePt" dir="t"/>
            </a:scene3d>
          </a:bodyPr>
          <a:lstStyle/>
          <a:p>
            <a:r>
              <a:rPr lang="bn-BD" sz="6000" b="1" spc="50" dirty="0" smtClean="0">
                <a:ln w="0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6000" b="1" spc="50" dirty="0" smtClean="0">
                <a:ln w="0">
                  <a:solidFill>
                    <a:srgbClr val="92D05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6000" b="1" spc="50" dirty="0" smtClean="0">
                <a:ln w="0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6000" b="1" spc="50" dirty="0" smtClean="0">
                <a:ln w="0">
                  <a:solidFill>
                    <a:srgbClr val="92D05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6000" b="1" spc="50" dirty="0">
              <a:ln w="0">
                <a:solidFill>
                  <a:srgbClr val="92D050"/>
                </a:solidFill>
              </a:ln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16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200" y="76200"/>
            <a:ext cx="8991600" cy="99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 algn="ctr">
              <a:buNone/>
            </a:pPr>
            <a:r>
              <a:rPr lang="bn-BD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" y="1219200"/>
            <a:ext cx="4419600" cy="533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কামরুল হাছান</a:t>
            </a:r>
          </a:p>
          <a:p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 বরুনাছড়ি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বরকল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রাংগামাটি পাবর্ত্য জেলা।</a:t>
            </a:r>
          </a:p>
          <a:p>
            <a:endParaRPr lang="bn-BD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48200" y="1219200"/>
            <a:ext cx="4419600" cy="533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মহাবিশ্ব</a:t>
            </a:r>
            <a:endParaRPr lang="en-US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08</a:t>
            </a:r>
            <a:endParaRPr lang="bn-BD" sz="36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চাঁদের দশা বা পর্যায়সমূহ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C:\Users\MRK\Desktop\Kamrul P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639" y="1371602"/>
            <a:ext cx="1514763" cy="186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071" y="1600200"/>
            <a:ext cx="2047009" cy="2615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408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256" y="858983"/>
            <a:ext cx="8832272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 cmpd="thickThin">
            <a:solidFill>
              <a:srgbClr val="FF0066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441" y="2297673"/>
            <a:ext cx="88065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 করে ছবি আঁকতে পারবে।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17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5754469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চাঁদের পরিবর্তন লক্ষ্য করেছ?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1" y="6211669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কি পরিবর্তন লক্ষ্য করেছ?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95" y="152400"/>
            <a:ext cx="8779609" cy="5532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33400" y="5733871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করা চাঁদের আকৃতির পরিবন পর্যবেক্ষণের উপর ভিত্তি করে আজ আমরা জানবো...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28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BIR\Desktop\Moon-Phases-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62200" y="4876800"/>
            <a:ext cx="4343400" cy="1015663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চাঁদের বিভিন্ন দশা</a:t>
            </a:r>
            <a:endParaRPr lang="en-US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95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947" y="748145"/>
            <a:ext cx="84789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দেখি...</a:t>
            </a:r>
            <a:endParaRPr lang="en-US" sz="3600" dirty="0"/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3352801" y="5598556"/>
            <a:ext cx="3047999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>
                <a:solidFill>
                  <a:schemeClr val="bg1"/>
                </a:solidFill>
                <a:hlinkClick r:id="rId3"/>
              </a:rPr>
              <a:t>youtu.be/Zi6FkABFcQY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3" y="5257800"/>
            <a:ext cx="2999648" cy="103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97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ABIR\Desktop\earth-sun-orbit-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7720405" cy="482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1066800"/>
            <a:ext cx="88065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চাঁদের আকার কীভাবে পরিবর্তিত হয়?</a:t>
            </a:r>
            <a:endParaRPr lang="en-US" sz="4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10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KABIR\Desktop\Content\Mo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953000"/>
            <a:ext cx="1466850" cy="137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962400" y="609600"/>
            <a:ext cx="1447800" cy="145450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5638800" y="1066800"/>
            <a:ext cx="1737820" cy="1457325"/>
            <a:chOff x="5638800" y="1066800"/>
            <a:chExt cx="1737820" cy="1457325"/>
          </a:xfrm>
        </p:grpSpPr>
        <p:pic>
          <p:nvPicPr>
            <p:cNvPr id="6" name="Picture 5" descr="C:\Users\KABIR\Desktop\Content\Moo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9770" y="1146175"/>
              <a:ext cx="1466850" cy="1377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5638800" y="1066800"/>
              <a:ext cx="1447800" cy="1454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209800" y="1133432"/>
            <a:ext cx="1752600" cy="1457368"/>
            <a:chOff x="2209800" y="1133432"/>
            <a:chExt cx="1752600" cy="1457368"/>
          </a:xfrm>
        </p:grpSpPr>
        <p:pic>
          <p:nvPicPr>
            <p:cNvPr id="9" name="Picture 8" descr="C:\Users\KABIR\Desktop\Content\Moo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1212850"/>
              <a:ext cx="1466850" cy="1377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Oval 15"/>
            <p:cNvSpPr/>
            <p:nvPr/>
          </p:nvSpPr>
          <p:spPr>
            <a:xfrm>
              <a:off x="2514600" y="1133432"/>
              <a:ext cx="1447800" cy="1454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010399" y="2863674"/>
            <a:ext cx="1543051" cy="1403526"/>
            <a:chOff x="7010399" y="2863674"/>
            <a:chExt cx="1543051" cy="1403526"/>
          </a:xfrm>
        </p:grpSpPr>
        <p:pic>
          <p:nvPicPr>
            <p:cNvPr id="7" name="Picture 6" descr="C:\Users\KABIR\Desktop\Content\Moo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2886075"/>
              <a:ext cx="1466850" cy="1377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7010399" y="2863674"/>
              <a:ext cx="809625" cy="14035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85800" y="2819400"/>
            <a:ext cx="1546170" cy="1403526"/>
            <a:chOff x="685800" y="2819400"/>
            <a:chExt cx="1546170" cy="1403526"/>
          </a:xfrm>
        </p:grpSpPr>
        <p:pic>
          <p:nvPicPr>
            <p:cNvPr id="10" name="Picture 9" descr="C:\Users\KABIR\Desktop\Content\Moo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840311"/>
              <a:ext cx="1466850" cy="1377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1422345" y="2819400"/>
              <a:ext cx="809625" cy="14035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827158" y="4191000"/>
            <a:ext cx="1589194" cy="1548451"/>
            <a:chOff x="1827158" y="4191000"/>
            <a:chExt cx="1589194" cy="1548451"/>
          </a:xfrm>
        </p:grpSpPr>
        <p:pic>
          <p:nvPicPr>
            <p:cNvPr id="8" name="Picture 7" descr="C:\Users\KABIR\Desktop\Content\Moo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7158" y="4267200"/>
              <a:ext cx="1466850" cy="1377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Freeform 16"/>
            <p:cNvSpPr/>
            <p:nvPr/>
          </p:nvSpPr>
          <p:spPr>
            <a:xfrm rot="439372">
              <a:off x="2533483" y="4191000"/>
              <a:ext cx="882869" cy="1548451"/>
            </a:xfrm>
            <a:custGeom>
              <a:avLst/>
              <a:gdLst>
                <a:gd name="connsiteX0" fmla="*/ 63062 w 882869"/>
                <a:gd name="connsiteY0" fmla="*/ 94593 h 1548451"/>
                <a:gd name="connsiteX1" fmla="*/ 220717 w 882869"/>
                <a:gd name="connsiteY1" fmla="*/ 220717 h 1548451"/>
                <a:gd name="connsiteX2" fmla="*/ 378372 w 882869"/>
                <a:gd name="connsiteY2" fmla="*/ 378372 h 1548451"/>
                <a:gd name="connsiteX3" fmla="*/ 441434 w 882869"/>
                <a:gd name="connsiteY3" fmla="*/ 599089 h 1548451"/>
                <a:gd name="connsiteX4" fmla="*/ 472965 w 882869"/>
                <a:gd name="connsiteY4" fmla="*/ 788275 h 1548451"/>
                <a:gd name="connsiteX5" fmla="*/ 441434 w 882869"/>
                <a:gd name="connsiteY5" fmla="*/ 1135117 h 1548451"/>
                <a:gd name="connsiteX6" fmla="*/ 378372 w 882869"/>
                <a:gd name="connsiteY6" fmla="*/ 1229710 h 1548451"/>
                <a:gd name="connsiteX7" fmla="*/ 346841 w 882869"/>
                <a:gd name="connsiteY7" fmla="*/ 1324303 h 1548451"/>
                <a:gd name="connsiteX8" fmla="*/ 378372 w 882869"/>
                <a:gd name="connsiteY8" fmla="*/ 1545020 h 1548451"/>
                <a:gd name="connsiteX9" fmla="*/ 882869 w 882869"/>
                <a:gd name="connsiteY9" fmla="*/ 1481958 h 1548451"/>
                <a:gd name="connsiteX10" fmla="*/ 851338 w 882869"/>
                <a:gd name="connsiteY10" fmla="*/ 63062 h 1548451"/>
                <a:gd name="connsiteX11" fmla="*/ 756745 w 882869"/>
                <a:gd name="connsiteY11" fmla="*/ 0 h 1548451"/>
                <a:gd name="connsiteX12" fmla="*/ 252248 w 882869"/>
                <a:gd name="connsiteY12" fmla="*/ 31531 h 1548451"/>
                <a:gd name="connsiteX13" fmla="*/ 126124 w 882869"/>
                <a:gd name="connsiteY13" fmla="*/ 63062 h 1548451"/>
                <a:gd name="connsiteX14" fmla="*/ 0 w 882869"/>
                <a:gd name="connsiteY14" fmla="*/ 94593 h 154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2869" h="1548451">
                  <a:moveTo>
                    <a:pt x="63062" y="94593"/>
                  </a:moveTo>
                  <a:cubicBezTo>
                    <a:pt x="115614" y="136634"/>
                    <a:pt x="173129" y="173129"/>
                    <a:pt x="220717" y="220717"/>
                  </a:cubicBezTo>
                  <a:cubicBezTo>
                    <a:pt x="430924" y="430924"/>
                    <a:pt x="126124" y="210207"/>
                    <a:pt x="378372" y="378372"/>
                  </a:cubicBezTo>
                  <a:cubicBezTo>
                    <a:pt x="408424" y="468528"/>
                    <a:pt x="421638" y="500109"/>
                    <a:pt x="441434" y="599089"/>
                  </a:cubicBezTo>
                  <a:cubicBezTo>
                    <a:pt x="453972" y="661779"/>
                    <a:pt x="462455" y="725213"/>
                    <a:pt x="472965" y="788275"/>
                  </a:cubicBezTo>
                  <a:cubicBezTo>
                    <a:pt x="462455" y="903889"/>
                    <a:pt x="465758" y="1021603"/>
                    <a:pt x="441434" y="1135117"/>
                  </a:cubicBezTo>
                  <a:cubicBezTo>
                    <a:pt x="433494" y="1172171"/>
                    <a:pt x="395319" y="1195815"/>
                    <a:pt x="378372" y="1229710"/>
                  </a:cubicBezTo>
                  <a:cubicBezTo>
                    <a:pt x="363508" y="1259438"/>
                    <a:pt x="357351" y="1292772"/>
                    <a:pt x="346841" y="1324303"/>
                  </a:cubicBezTo>
                  <a:cubicBezTo>
                    <a:pt x="357351" y="1397875"/>
                    <a:pt x="313127" y="1509432"/>
                    <a:pt x="378372" y="1545020"/>
                  </a:cubicBezTo>
                  <a:cubicBezTo>
                    <a:pt x="413846" y="1564369"/>
                    <a:pt x="797368" y="1496208"/>
                    <a:pt x="882869" y="1481958"/>
                  </a:cubicBezTo>
                  <a:cubicBezTo>
                    <a:pt x="872359" y="1008993"/>
                    <a:pt x="891455" y="534440"/>
                    <a:pt x="851338" y="63062"/>
                  </a:cubicBezTo>
                  <a:cubicBezTo>
                    <a:pt x="848124" y="25303"/>
                    <a:pt x="794588" y="1992"/>
                    <a:pt x="756745" y="0"/>
                  </a:cubicBezTo>
                  <a:lnTo>
                    <a:pt x="252248" y="31531"/>
                  </a:lnTo>
                  <a:cubicBezTo>
                    <a:pt x="210207" y="42041"/>
                    <a:pt x="167792" y="51157"/>
                    <a:pt x="126124" y="63062"/>
                  </a:cubicBezTo>
                  <a:cubicBezTo>
                    <a:pt x="4133" y="97917"/>
                    <a:pt x="70279" y="94593"/>
                    <a:pt x="0" y="9459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 rot="10800000">
            <a:off x="5915025" y="4222926"/>
            <a:ext cx="1589194" cy="1548451"/>
            <a:chOff x="1827158" y="4191000"/>
            <a:chExt cx="1589194" cy="1548451"/>
          </a:xfrm>
        </p:grpSpPr>
        <p:pic>
          <p:nvPicPr>
            <p:cNvPr id="23" name="Picture 22" descr="C:\Users\KABIR\Desktop\Content\Moo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7158" y="4267200"/>
              <a:ext cx="1466850" cy="1377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Freeform 23"/>
            <p:cNvSpPr/>
            <p:nvPr/>
          </p:nvSpPr>
          <p:spPr>
            <a:xfrm rot="439372">
              <a:off x="2533483" y="4191000"/>
              <a:ext cx="882869" cy="1548451"/>
            </a:xfrm>
            <a:custGeom>
              <a:avLst/>
              <a:gdLst>
                <a:gd name="connsiteX0" fmla="*/ 63062 w 882869"/>
                <a:gd name="connsiteY0" fmla="*/ 94593 h 1548451"/>
                <a:gd name="connsiteX1" fmla="*/ 220717 w 882869"/>
                <a:gd name="connsiteY1" fmla="*/ 220717 h 1548451"/>
                <a:gd name="connsiteX2" fmla="*/ 378372 w 882869"/>
                <a:gd name="connsiteY2" fmla="*/ 378372 h 1548451"/>
                <a:gd name="connsiteX3" fmla="*/ 441434 w 882869"/>
                <a:gd name="connsiteY3" fmla="*/ 599089 h 1548451"/>
                <a:gd name="connsiteX4" fmla="*/ 472965 w 882869"/>
                <a:gd name="connsiteY4" fmla="*/ 788275 h 1548451"/>
                <a:gd name="connsiteX5" fmla="*/ 441434 w 882869"/>
                <a:gd name="connsiteY5" fmla="*/ 1135117 h 1548451"/>
                <a:gd name="connsiteX6" fmla="*/ 378372 w 882869"/>
                <a:gd name="connsiteY6" fmla="*/ 1229710 h 1548451"/>
                <a:gd name="connsiteX7" fmla="*/ 346841 w 882869"/>
                <a:gd name="connsiteY7" fmla="*/ 1324303 h 1548451"/>
                <a:gd name="connsiteX8" fmla="*/ 378372 w 882869"/>
                <a:gd name="connsiteY8" fmla="*/ 1545020 h 1548451"/>
                <a:gd name="connsiteX9" fmla="*/ 882869 w 882869"/>
                <a:gd name="connsiteY9" fmla="*/ 1481958 h 1548451"/>
                <a:gd name="connsiteX10" fmla="*/ 851338 w 882869"/>
                <a:gd name="connsiteY10" fmla="*/ 63062 h 1548451"/>
                <a:gd name="connsiteX11" fmla="*/ 756745 w 882869"/>
                <a:gd name="connsiteY11" fmla="*/ 0 h 1548451"/>
                <a:gd name="connsiteX12" fmla="*/ 252248 w 882869"/>
                <a:gd name="connsiteY12" fmla="*/ 31531 h 1548451"/>
                <a:gd name="connsiteX13" fmla="*/ 126124 w 882869"/>
                <a:gd name="connsiteY13" fmla="*/ 63062 h 1548451"/>
                <a:gd name="connsiteX14" fmla="*/ 0 w 882869"/>
                <a:gd name="connsiteY14" fmla="*/ 94593 h 154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2869" h="1548451">
                  <a:moveTo>
                    <a:pt x="63062" y="94593"/>
                  </a:moveTo>
                  <a:cubicBezTo>
                    <a:pt x="115614" y="136634"/>
                    <a:pt x="173129" y="173129"/>
                    <a:pt x="220717" y="220717"/>
                  </a:cubicBezTo>
                  <a:cubicBezTo>
                    <a:pt x="430924" y="430924"/>
                    <a:pt x="126124" y="210207"/>
                    <a:pt x="378372" y="378372"/>
                  </a:cubicBezTo>
                  <a:cubicBezTo>
                    <a:pt x="408424" y="468528"/>
                    <a:pt x="421638" y="500109"/>
                    <a:pt x="441434" y="599089"/>
                  </a:cubicBezTo>
                  <a:cubicBezTo>
                    <a:pt x="453972" y="661779"/>
                    <a:pt x="462455" y="725213"/>
                    <a:pt x="472965" y="788275"/>
                  </a:cubicBezTo>
                  <a:cubicBezTo>
                    <a:pt x="462455" y="903889"/>
                    <a:pt x="465758" y="1021603"/>
                    <a:pt x="441434" y="1135117"/>
                  </a:cubicBezTo>
                  <a:cubicBezTo>
                    <a:pt x="433494" y="1172171"/>
                    <a:pt x="395319" y="1195815"/>
                    <a:pt x="378372" y="1229710"/>
                  </a:cubicBezTo>
                  <a:cubicBezTo>
                    <a:pt x="363508" y="1259438"/>
                    <a:pt x="357351" y="1292772"/>
                    <a:pt x="346841" y="1324303"/>
                  </a:cubicBezTo>
                  <a:cubicBezTo>
                    <a:pt x="357351" y="1397875"/>
                    <a:pt x="313127" y="1509432"/>
                    <a:pt x="378372" y="1545020"/>
                  </a:cubicBezTo>
                  <a:cubicBezTo>
                    <a:pt x="413846" y="1564369"/>
                    <a:pt x="797368" y="1496208"/>
                    <a:pt x="882869" y="1481958"/>
                  </a:cubicBezTo>
                  <a:cubicBezTo>
                    <a:pt x="872359" y="1008993"/>
                    <a:pt x="891455" y="534440"/>
                    <a:pt x="851338" y="63062"/>
                  </a:cubicBezTo>
                  <a:cubicBezTo>
                    <a:pt x="848124" y="25303"/>
                    <a:pt x="794588" y="1992"/>
                    <a:pt x="756745" y="0"/>
                  </a:cubicBezTo>
                  <a:lnTo>
                    <a:pt x="252248" y="31531"/>
                  </a:lnTo>
                  <a:cubicBezTo>
                    <a:pt x="210207" y="42041"/>
                    <a:pt x="167792" y="51157"/>
                    <a:pt x="126124" y="63062"/>
                  </a:cubicBezTo>
                  <a:cubicBezTo>
                    <a:pt x="4133" y="97917"/>
                    <a:pt x="70279" y="94593"/>
                    <a:pt x="0" y="9459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6093029" y="3200400"/>
            <a:ext cx="1374571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 চতুর্থাংশ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749629" y="3178314"/>
            <a:ext cx="1374571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 চতুর্থাংশ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997657" y="2209800"/>
            <a:ext cx="1374571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আমবস্যা</a:t>
            </a:r>
            <a:endParaRPr lang="en-US" sz="2000" dirty="0"/>
          </a:p>
        </p:txBody>
      </p:sp>
      <p:sp>
        <p:nvSpPr>
          <p:cNvPr id="31" name="Rectangle 30"/>
          <p:cNvSpPr/>
          <p:nvPr/>
        </p:nvSpPr>
        <p:spPr>
          <a:xfrm>
            <a:off x="3905250" y="4424382"/>
            <a:ext cx="1374571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পূর্ণিমা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271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9938" y="669666"/>
            <a:ext cx="750406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mpd="thickThin"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 আলোচনার সারসংক্ষেপ ছকে লিখ...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4" descr="C:\Users\MRK\Desktop\grou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22" y="233065"/>
            <a:ext cx="1621120" cy="1519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47937" y="1428279"/>
            <a:ext cx="33046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০৭ মিনিট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527851"/>
              </p:ext>
            </p:extLst>
          </p:nvPr>
        </p:nvGraphicFramePr>
        <p:xfrm>
          <a:off x="228600" y="2316702"/>
          <a:ext cx="8610602" cy="4007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0086"/>
                <a:gridCol w="1230086"/>
                <a:gridCol w="1230086"/>
                <a:gridCol w="1230086"/>
                <a:gridCol w="1230086"/>
                <a:gridCol w="1230086"/>
                <a:gridCol w="1230086"/>
              </a:tblGrid>
              <a:tr h="1281559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3546" marR="113546" marT="56774" marB="56774"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3546" marR="113546" marT="56774" marB="56774"/>
                </a:tc>
                <a:tc>
                  <a:txBody>
                    <a:bodyPr/>
                    <a:lstStyle/>
                    <a:p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3546" marR="113546" marT="56774" marB="56774"/>
                </a:tc>
                <a:tc>
                  <a:txBody>
                    <a:bodyPr/>
                    <a:lstStyle/>
                    <a:p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3546" marR="113546" marT="56774" marB="56774"/>
                </a:tc>
                <a:tc>
                  <a:txBody>
                    <a:bodyPr/>
                    <a:lstStyle/>
                    <a:p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3546" marR="113546" marT="56774" marB="56774"/>
                </a:tc>
                <a:tc>
                  <a:txBody>
                    <a:bodyPr/>
                    <a:lstStyle/>
                    <a:p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3546" marR="113546" marT="56774" marB="56774"/>
                </a:tc>
                <a:tc>
                  <a:txBody>
                    <a:bodyPr/>
                    <a:lstStyle/>
                    <a:p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3546" marR="113546" marT="56774" marB="56774"/>
                </a:tc>
              </a:tr>
              <a:tr h="2726339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চাঁদের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আকার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3546" marR="113546" marT="56774" marB="56774"/>
                </a:tc>
                <a:tc>
                  <a:txBody>
                    <a:bodyPr/>
                    <a:lstStyle/>
                    <a:p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3546" marR="113546" marT="56774" marB="56774"/>
                </a:tc>
                <a:tc>
                  <a:txBody>
                    <a:bodyPr/>
                    <a:lstStyle/>
                    <a:p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3546" marR="113546" marT="56774" marB="56774"/>
                </a:tc>
                <a:tc>
                  <a:txBody>
                    <a:bodyPr/>
                    <a:lstStyle/>
                    <a:p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3546" marR="113546" marT="56774" marB="56774"/>
                </a:tc>
                <a:tc>
                  <a:txBody>
                    <a:bodyPr/>
                    <a:lstStyle/>
                    <a:p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3546" marR="113546" marT="56774" marB="56774"/>
                </a:tc>
                <a:tc>
                  <a:txBody>
                    <a:bodyPr/>
                    <a:lstStyle/>
                    <a:p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3546" marR="113546" marT="56774" marB="56774"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3546" marR="113546" marT="56774" marB="5677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50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416</TotalTime>
  <Words>225</Words>
  <Application>Microsoft Office PowerPoint</Application>
  <PresentationFormat>On-screen Show (4:3)</PresentationFormat>
  <Paragraphs>73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Garamond</vt:lpstr>
      <vt:lpstr>Georgia</vt:lpstr>
      <vt:lpstr>NikoshBAN</vt:lpstr>
      <vt:lpstr>Tahoma</vt:lpstr>
      <vt:lpstr>Tunga</vt:lpstr>
      <vt:lpstr>BlackTie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KABIR</dc:creator>
  <cp:lastModifiedBy>Windows User</cp:lastModifiedBy>
  <cp:revision>49</cp:revision>
  <dcterms:created xsi:type="dcterms:W3CDTF">2006-08-16T00:00:00Z</dcterms:created>
  <dcterms:modified xsi:type="dcterms:W3CDTF">2019-08-03T16:49:45Z</dcterms:modified>
</cp:coreProperties>
</file>