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57" r:id="rId3"/>
    <p:sldId id="259" r:id="rId4"/>
    <p:sldId id="271" r:id="rId5"/>
    <p:sldId id="261" r:id="rId6"/>
    <p:sldId id="272" r:id="rId7"/>
    <p:sldId id="264" r:id="rId8"/>
    <p:sldId id="265" r:id="rId9"/>
    <p:sldId id="266" r:id="rId10"/>
    <p:sldId id="267" r:id="rId11"/>
    <p:sldId id="268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E1221-D686-44F3-B01C-E810051B2A9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B4A48-F653-4885-9754-60672800C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36DCA-54A0-48C7-9951-FA192D4A5E49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2B54F-7BEF-4D75-AE38-18CD45695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\Downloads\Golap Jol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2296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74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5029200" cy="10464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19082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মৌলিক কণিকা  বলতে কি বোঝ ?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পারমানবিক সংখ্যা ও ভর সংখ্যা  কী উদাহরন সহ ব্যাখ্যা কর ।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600200"/>
            <a:ext cx="4876800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724400"/>
            <a:ext cx="82296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পরমানু  বৈদ্যুতিক ভাবে নিরপেক্ষ কেন ?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পরমানু  আধান গ্রস্থ হয় কি ভাবে?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rc 5"/>
          <p:cNvSpPr/>
          <p:nvPr/>
        </p:nvSpPr>
        <p:spPr>
          <a:xfrm>
            <a:off x="2514600" y="5181600"/>
            <a:ext cx="1143000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1336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ownloads\Thanks.g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85775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362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0" y="2514600"/>
            <a:ext cx="4267200" cy="4114800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81000"/>
            <a:ext cx="4572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3733800" y="2514600"/>
            <a:ext cx="5029200" cy="4191000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962400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জি,এম,আসাদুজ্জামান  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শিক্ষক</a:t>
            </a:r>
            <a:br>
              <a:rPr lang="bn-BD" b="1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কৃষ্ণকাটী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মাধ্যমিক বিদ্যালয়</a:t>
            </a:r>
            <a:br>
              <a:rPr lang="bn-BD" b="1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তালা,সাতক্ষীরা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b="1" dirty="0" smtClean="0"/>
          </a:p>
          <a:p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3048000"/>
            <a:ext cx="3200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বিষয়ঃ রসায়ন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নবম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০৭/০৮/১৯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0593166_648307575266902_58261480558672979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590800"/>
            <a:ext cx="1219200" cy="1276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2819400" cy="1600200"/>
          </a:xfrm>
          <a:prstGeom prst="rect">
            <a:avLst/>
          </a:prstGeom>
        </p:spPr>
      </p:pic>
      <p:pic>
        <p:nvPicPr>
          <p:cNvPr id="3" name="Picture 2" descr="image5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228600"/>
            <a:ext cx="2514600" cy="1600200"/>
          </a:xfrm>
          <a:prstGeom prst="rect">
            <a:avLst/>
          </a:prstGeom>
        </p:spPr>
      </p:pic>
      <p:pic>
        <p:nvPicPr>
          <p:cNvPr id="4" name="Picture 3" descr="images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04800"/>
            <a:ext cx="2209800" cy="1600200"/>
          </a:xfrm>
          <a:prstGeom prst="rect">
            <a:avLst/>
          </a:prstGeom>
        </p:spPr>
      </p:pic>
      <p:pic>
        <p:nvPicPr>
          <p:cNvPr id="5" name="Picture 4" descr="index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514600"/>
            <a:ext cx="2514600" cy="1524000"/>
          </a:xfrm>
          <a:prstGeom prst="rect">
            <a:avLst/>
          </a:prstGeom>
        </p:spPr>
      </p:pic>
      <p:pic>
        <p:nvPicPr>
          <p:cNvPr id="6" name="Picture 5" descr="image14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0" y="2514600"/>
            <a:ext cx="2590800" cy="1501140"/>
          </a:xfrm>
          <a:prstGeom prst="rect">
            <a:avLst/>
          </a:prstGeom>
        </p:spPr>
      </p:pic>
      <p:pic>
        <p:nvPicPr>
          <p:cNvPr id="7" name="Picture 6" descr="images1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2514600"/>
            <a:ext cx="2743200" cy="1524000"/>
          </a:xfrm>
          <a:prstGeom prst="rect">
            <a:avLst/>
          </a:prstGeom>
        </p:spPr>
      </p:pic>
      <p:pic>
        <p:nvPicPr>
          <p:cNvPr id="8" name="Picture 7" descr="inde15x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47800" y="4876800"/>
            <a:ext cx="2583180" cy="1478280"/>
          </a:xfrm>
          <a:prstGeom prst="rect">
            <a:avLst/>
          </a:prstGeom>
        </p:spPr>
      </p:pic>
      <p:pic>
        <p:nvPicPr>
          <p:cNvPr id="9" name="Picture 8" descr="1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24600" y="4800600"/>
            <a:ext cx="2095500" cy="1394460"/>
          </a:xfrm>
          <a:prstGeom prst="rect">
            <a:avLst/>
          </a:prstGeom>
        </p:spPr>
      </p:pic>
      <p:pic>
        <p:nvPicPr>
          <p:cNvPr id="10" name="Picture 9" descr="images.16jp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191000" y="4724400"/>
            <a:ext cx="2004060" cy="14554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828800"/>
            <a:ext cx="792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লোহা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Fe)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038600"/>
            <a:ext cx="7848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সোনা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smtClean="0"/>
              <a:t>Au)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6324600"/>
            <a:ext cx="77724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রূপা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smtClean="0"/>
              <a:t>Ag)</a:t>
            </a:r>
            <a:endParaRPr lang="en-US" dirty="0"/>
          </a:p>
        </p:txBody>
      </p:sp>
      <p:pic>
        <p:nvPicPr>
          <p:cNvPr id="14" name="Picture 13" descr="index.1jpg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962400" y="1821180"/>
            <a:ext cx="1912620" cy="153162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895600" y="505805"/>
            <a:ext cx="894145" cy="2008795"/>
            <a:chOff x="2299288" y="3885212"/>
            <a:chExt cx="894145" cy="2008795"/>
          </a:xfrm>
        </p:grpSpPr>
        <p:sp>
          <p:nvSpPr>
            <p:cNvPr id="16" name="Rectangle 15"/>
            <p:cNvSpPr/>
            <p:nvPr/>
          </p:nvSpPr>
          <p:spPr>
            <a:xfrm rot="18797715">
              <a:off x="1598266" y="4968121"/>
              <a:ext cx="1626908" cy="22486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n 16"/>
            <p:cNvSpPr/>
            <p:nvPr/>
          </p:nvSpPr>
          <p:spPr>
            <a:xfrm rot="18938286">
              <a:off x="2831341" y="3885212"/>
              <a:ext cx="362092" cy="1295400"/>
            </a:xfrm>
            <a:prstGeom prst="can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601655" y="1219200"/>
            <a:ext cx="894145" cy="2008795"/>
            <a:chOff x="2299288" y="3885212"/>
            <a:chExt cx="894145" cy="2008795"/>
          </a:xfrm>
        </p:grpSpPr>
        <p:sp>
          <p:nvSpPr>
            <p:cNvPr id="19" name="Rectangle 18"/>
            <p:cNvSpPr/>
            <p:nvPr/>
          </p:nvSpPr>
          <p:spPr>
            <a:xfrm rot="18797715">
              <a:off x="1598266" y="4968121"/>
              <a:ext cx="1626908" cy="22486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an 19"/>
            <p:cNvSpPr/>
            <p:nvPr/>
          </p:nvSpPr>
          <p:spPr>
            <a:xfrm rot="18938286">
              <a:off x="2831341" y="3885212"/>
              <a:ext cx="362092" cy="1295400"/>
            </a:xfrm>
            <a:prstGeom prst="can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 descr="index4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019800" y="1905000"/>
            <a:ext cx="1973580" cy="1478280"/>
          </a:xfrm>
          <a:prstGeom prst="rect">
            <a:avLst/>
          </a:prstGeom>
        </p:spPr>
      </p:pic>
      <p:pic>
        <p:nvPicPr>
          <p:cNvPr id="22" name="Picture 21" descr="images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638800" y="4648200"/>
            <a:ext cx="1341120" cy="1584960"/>
          </a:xfrm>
          <a:prstGeom prst="rect">
            <a:avLst/>
          </a:prstGeom>
        </p:spPr>
      </p:pic>
      <p:pic>
        <p:nvPicPr>
          <p:cNvPr id="23" name="Picture 22" descr="index4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352800" y="4495800"/>
            <a:ext cx="1973580" cy="147828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2971800" y="4038600"/>
            <a:ext cx="894145" cy="2008795"/>
            <a:chOff x="2299288" y="3885212"/>
            <a:chExt cx="894145" cy="2008795"/>
          </a:xfrm>
        </p:grpSpPr>
        <p:sp>
          <p:nvSpPr>
            <p:cNvPr id="25" name="Rectangle 24"/>
            <p:cNvSpPr/>
            <p:nvPr/>
          </p:nvSpPr>
          <p:spPr>
            <a:xfrm rot="18797715">
              <a:off x="1598266" y="4968121"/>
              <a:ext cx="1626908" cy="22486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an 25"/>
            <p:cNvSpPr/>
            <p:nvPr/>
          </p:nvSpPr>
          <p:spPr>
            <a:xfrm rot="18938286">
              <a:off x="2831341" y="3885212"/>
              <a:ext cx="362092" cy="1295400"/>
            </a:xfrm>
            <a:prstGeom prst="can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57400" y="3246564"/>
            <a:ext cx="984461" cy="2038831"/>
            <a:chOff x="2299288" y="3855176"/>
            <a:chExt cx="984461" cy="2038831"/>
          </a:xfrm>
        </p:grpSpPr>
        <p:sp>
          <p:nvSpPr>
            <p:cNvPr id="28" name="Rectangle 27"/>
            <p:cNvSpPr/>
            <p:nvPr/>
          </p:nvSpPr>
          <p:spPr>
            <a:xfrm rot="18797715">
              <a:off x="1598266" y="4968121"/>
              <a:ext cx="1626908" cy="22486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an 28"/>
            <p:cNvSpPr/>
            <p:nvPr/>
          </p:nvSpPr>
          <p:spPr>
            <a:xfrm rot="18938286">
              <a:off x="2841522" y="3855176"/>
              <a:ext cx="442227" cy="1295400"/>
            </a:xfrm>
            <a:prstGeom prst="can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Picture 29" descr="2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086600" y="4572000"/>
            <a:ext cx="1912620" cy="153162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038600" y="609600"/>
            <a:ext cx="2286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সালফার (গন্ধক)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200" y="6019800"/>
            <a:ext cx="4419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সালফার এর ক্ষুদ্রতম অংশ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1295400" y="533400"/>
            <a:ext cx="6019800" cy="5181600"/>
            <a:chOff x="1447800" y="1371600"/>
            <a:chExt cx="5562600" cy="3733800"/>
          </a:xfrm>
        </p:grpSpPr>
        <p:sp>
          <p:nvSpPr>
            <p:cNvPr id="106" name="Oval 105"/>
            <p:cNvSpPr/>
            <p:nvPr/>
          </p:nvSpPr>
          <p:spPr>
            <a:xfrm>
              <a:off x="1447800" y="1371600"/>
              <a:ext cx="5562600" cy="3733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2209800" y="1981200"/>
              <a:ext cx="4038600" cy="2514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2971800" y="2438400"/>
              <a:ext cx="2514600" cy="16002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3505200" y="2895600"/>
              <a:ext cx="1371600" cy="762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495800" y="19050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191000" y="19050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962400" y="4419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3657600" y="43434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2133600" y="31242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2133600" y="28194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6096000" y="2895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6096000" y="32004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5029200" y="25908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4200" y="3657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2057400" y="18288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1828800" y="20574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5638800" y="46482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5334000" y="4800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3745152" y="2983152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4142360" y="2934512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3942944" y="294424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3581400" y="3095016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4038600" y="3200400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4534712" y="3057728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4317464" y="3218232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3751632" y="3411168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4343400" y="3448456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4657928" y="3219856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4343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3819728" y="3180944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3952672" y="3458184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3581400" y="3276600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4542816" y="3362528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4143984" y="3467912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0" name="Picture 139" descr="images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352800"/>
            <a:ext cx="1485900" cy="1973580"/>
          </a:xfrm>
          <a:prstGeom prst="rect">
            <a:avLst/>
          </a:prstGeom>
        </p:spPr>
      </p:pic>
      <p:grpSp>
        <p:nvGrpSpPr>
          <p:cNvPr id="141" name="Group 140"/>
          <p:cNvGrpSpPr/>
          <p:nvPr/>
        </p:nvGrpSpPr>
        <p:grpSpPr>
          <a:xfrm>
            <a:off x="1752600" y="1447800"/>
            <a:ext cx="1417320" cy="1417320"/>
            <a:chOff x="3078480" y="304800"/>
            <a:chExt cx="1417320" cy="1417320"/>
          </a:xfrm>
        </p:grpSpPr>
        <p:sp>
          <p:nvSpPr>
            <p:cNvPr id="142" name="Oval 141"/>
            <p:cNvSpPr/>
            <p:nvPr/>
          </p:nvSpPr>
          <p:spPr>
            <a:xfrm>
              <a:off x="3078480" y="3048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3230880" y="4572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3383280" y="6096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3535680" y="7620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88080" y="9144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3840480" y="10668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992880" y="12192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4145280" y="13716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4297680" y="15240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4450080" y="16764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2" name="Picture 151" descr="2.jpg"/>
          <p:cNvPicPr>
            <a:picLocks noChangeAspect="1"/>
          </p:cNvPicPr>
          <p:nvPr/>
        </p:nvPicPr>
        <p:blipFill>
          <a:blip r:embed="rId3" cstate="print"/>
          <a:srcRect l="23904" t="24876" r="28287" b="25373"/>
          <a:stretch>
            <a:fillRect/>
          </a:stretch>
        </p:blipFill>
        <p:spPr>
          <a:xfrm>
            <a:off x="1524000" y="1295400"/>
            <a:ext cx="1920240" cy="1600200"/>
          </a:xfrm>
          <a:prstGeom prst="rect">
            <a:avLst/>
          </a:prstGeom>
        </p:spPr>
      </p:pic>
      <p:grpSp>
        <p:nvGrpSpPr>
          <p:cNvPr id="153" name="Group 152"/>
          <p:cNvGrpSpPr/>
          <p:nvPr/>
        </p:nvGrpSpPr>
        <p:grpSpPr>
          <a:xfrm>
            <a:off x="908533" y="0"/>
            <a:ext cx="1328802" cy="1199848"/>
            <a:chOff x="908533" y="49679"/>
            <a:chExt cx="1328802" cy="1199848"/>
          </a:xfrm>
        </p:grpSpPr>
        <p:sp>
          <p:nvSpPr>
            <p:cNvPr id="154" name="Rectangle 153"/>
            <p:cNvSpPr/>
            <p:nvPr/>
          </p:nvSpPr>
          <p:spPr>
            <a:xfrm rot="18976844">
              <a:off x="908533" y="1047880"/>
              <a:ext cx="1143000" cy="149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lowchart: Direct Access Storage 154"/>
            <p:cNvSpPr/>
            <p:nvPr/>
          </p:nvSpPr>
          <p:spPr>
            <a:xfrm rot="2872025">
              <a:off x="1464422" y="476614"/>
              <a:ext cx="1199848" cy="34597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 rot="2254490">
            <a:off x="1338791" y="576851"/>
            <a:ext cx="1328802" cy="1199848"/>
            <a:chOff x="908533" y="49679"/>
            <a:chExt cx="1328802" cy="1199848"/>
          </a:xfrm>
        </p:grpSpPr>
        <p:sp>
          <p:nvSpPr>
            <p:cNvPr id="157" name="Rectangle 156"/>
            <p:cNvSpPr/>
            <p:nvPr/>
          </p:nvSpPr>
          <p:spPr>
            <a:xfrm rot="18976844">
              <a:off x="908533" y="1047880"/>
              <a:ext cx="1143000" cy="1490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lowchart: Direct Access Storage 157"/>
            <p:cNvSpPr/>
            <p:nvPr/>
          </p:nvSpPr>
          <p:spPr>
            <a:xfrm rot="2872025">
              <a:off x="1464422" y="476614"/>
              <a:ext cx="1199848" cy="34597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895600" y="1524000"/>
            <a:ext cx="1417320" cy="1417320"/>
            <a:chOff x="3078480" y="304800"/>
            <a:chExt cx="1417320" cy="1417320"/>
          </a:xfrm>
        </p:grpSpPr>
        <p:sp>
          <p:nvSpPr>
            <p:cNvPr id="160" name="Oval 159"/>
            <p:cNvSpPr/>
            <p:nvPr/>
          </p:nvSpPr>
          <p:spPr>
            <a:xfrm>
              <a:off x="3078480" y="3048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3230880" y="4572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383280" y="6096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535680" y="7620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688080" y="9144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3840480" y="10668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3992880" y="12192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4145280" y="13716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4297680" y="15240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50080" y="16764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743200" y="1676400"/>
            <a:ext cx="1417320" cy="1417320"/>
            <a:chOff x="3078480" y="304800"/>
            <a:chExt cx="1417320" cy="1417320"/>
          </a:xfrm>
        </p:grpSpPr>
        <p:sp>
          <p:nvSpPr>
            <p:cNvPr id="171" name="Oval 170"/>
            <p:cNvSpPr/>
            <p:nvPr/>
          </p:nvSpPr>
          <p:spPr>
            <a:xfrm>
              <a:off x="3078480" y="3048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3230880" y="4572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3383280" y="6096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3535680" y="7620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3688080" y="9144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4450080" y="16764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352800" y="2438400"/>
            <a:ext cx="1417320" cy="1417320"/>
            <a:chOff x="3078480" y="304800"/>
            <a:chExt cx="1417320" cy="1417320"/>
          </a:xfrm>
        </p:grpSpPr>
        <p:sp>
          <p:nvSpPr>
            <p:cNvPr id="178" name="Oval 177"/>
            <p:cNvSpPr/>
            <p:nvPr/>
          </p:nvSpPr>
          <p:spPr>
            <a:xfrm>
              <a:off x="3078480" y="3048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230880" y="4572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383280" y="6096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3535680" y="7620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3688080" y="9144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3840480" y="10668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3992880" y="12192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4145280" y="13716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4297680" y="15240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4450080" y="1676400"/>
              <a:ext cx="45720" cy="4572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Smiley Face 187"/>
          <p:cNvSpPr/>
          <p:nvPr/>
        </p:nvSpPr>
        <p:spPr>
          <a:xfrm>
            <a:off x="5257800" y="2590800"/>
            <a:ext cx="685800" cy="7620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Down Arrow 188"/>
          <p:cNvSpPr/>
          <p:nvPr/>
        </p:nvSpPr>
        <p:spPr>
          <a:xfrm rot="19771201">
            <a:off x="5832547" y="3116669"/>
            <a:ext cx="104322" cy="491901"/>
          </a:xfrm>
          <a:prstGeom prst="downArrow">
            <a:avLst>
              <a:gd name="adj1" fmla="val 50000"/>
              <a:gd name="adj2" fmla="val 89919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934200" y="1905000"/>
            <a:ext cx="247389" cy="31724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629400" y="1447800"/>
            <a:ext cx="247389" cy="31724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0" y="1101804"/>
            <a:ext cx="9144000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পরমানুর কনিকা সমুহ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3559 0.3078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15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1 -0.11436 L 0.18281 0.1421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2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3334 0.2888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4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88" grpId="1" animBg="1"/>
      <p:bldP spid="188" grpId="2" animBg="1"/>
      <p:bldP spid="188" grpId="3" animBg="1"/>
      <p:bldP spid="189" grpId="0" animBg="1"/>
      <p:bldP spid="189" grpId="1" animBg="1"/>
      <p:bldP spid="189" grpId="2" animBg="1"/>
      <p:bldP spid="189" grpId="3" animBg="1"/>
      <p:bldP spid="190" grpId="0" animBg="1"/>
      <p:bldP spid="191" grpId="0" animBg="1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44196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731520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মৌলিক ও স্থায়ী কণিকাগুলোর নাম বলতে পারবে।</a:t>
            </a:r>
          </a:p>
          <a:p>
            <a:pPr>
              <a:buFont typeface="Wingdings" pitchFamily="2" charset="2"/>
              <a:buChar char="Ø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পারমানবিক সংখ্যা, ভর সংখ্যা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পরমানুর  ইলেকট্রন , প্রোটন ,নিউট্রন হিসেব করতে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1905000"/>
            <a:ext cx="5257800" cy="4648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57400" y="2667000"/>
            <a:ext cx="3657600" cy="3276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29000" y="3733800"/>
            <a:ext cx="83820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57600" y="39624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39624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3800" y="40386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400" y="40386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400" y="41148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6200" y="42672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1400" y="38862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38862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81400" y="42672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14800" y="42672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14800" y="39624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1148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44196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86200" y="40386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33800" y="43434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14800" y="41148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29000" y="42672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33800" y="41910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14800" y="44196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81400" y="44958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86200" y="38100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38600" y="41910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733800" y="4495800"/>
            <a:ext cx="152400" cy="76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67000" y="3200400"/>
            <a:ext cx="23622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24400" y="35814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971800" y="4953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956539" y="257907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91000" y="2614246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62600" y="3733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627077" y="3968261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743200" y="70104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886200" y="58674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981200" y="4108939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981200" y="43434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57600" y="1905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705600" y="762000"/>
            <a:ext cx="228600" cy="228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705600" y="1295400"/>
            <a:ext cx="2286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705600" y="1905000"/>
            <a:ext cx="228600" cy="228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239000" y="685800"/>
            <a:ext cx="1524000" cy="14773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ইলেকট্রন (-)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প্রোটন (+)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914400"/>
            <a:ext cx="30480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পরমানুর গঠন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34200" y="3962400"/>
            <a:ext cx="1905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6" name="Straight Arrow Connector 45"/>
          <p:cNvCxnSpPr>
            <a:stCxn id="45" idx="1"/>
          </p:cNvCxnSpPr>
          <p:nvPr/>
        </p:nvCxnSpPr>
        <p:spPr>
          <a:xfrm rot="10800000" flipV="1">
            <a:off x="3962400" y="4224010"/>
            <a:ext cx="2971800" cy="43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4 -0.01111 C 0.17032 -0.01111 0.3 0.14028 0.3 0.32778 C 0.3 0.51389 0.17032 0.66667 0.01094 0.66667 C -0.14913 0.66667 -0.27864 0.51389 -0.27864 0.32778 C -0.27864 0.14028 -0.14913 -0.01111 0.01094 -0.01111 Z " pathEditMode="relative" rAng="0" ptsTypes="fffff">
                                      <p:cBhvr>
                                        <p:cTn id="12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32 -1.11111E-6 C 0.06857 -1.11111E-6 0.15833 0.10625 0.15833 0.23704 C 0.15833 0.36759 0.06857 0.47431 -0.04132 0.47431 C -0.15157 0.47431 -0.24098 0.36759 -0.24098 0.23704 C -0.24098 0.10625 -0.15157 -1.11111E-6 -0.04132 -1.11111E-6 Z " pathEditMode="relative" rAng="0" ptsTypes="fffff">
                                      <p:cBhvr>
                                        <p:cTn id="12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7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1.48148E-6 C 0.09688 1.48148E-6 0.18906 0.10741 0.18906 0.23958 C 0.18906 0.37176 0.09688 0.4794 -0.0158 0.4794 C -0.1283 0.4794 -0.21962 0.37176 -0.21962 0.23958 C -0.21962 0.10741 -0.1283 1.48148E-6 -0.0158 1.48148E-6 Z " pathEditMode="relative" rAng="0" ptsTypes="fffff">
                                      <p:cBhvr>
                                        <p:cTn id="12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4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95 -0.16666 C 0.0467 -0.14189 -0.0552 -0.22754 -0.07205 -0.36041 C -0.09062 -0.49259 -0.01857 -0.62152 0.0882 -0.64398 C 0.19427 -0.67199 0.29566 -0.58495 0.31355 -0.45231 C 0.3316 -0.32014 0.25955 -0.19236 0.15295 -0.16666 Z " pathEditMode="relative" rAng="10185128" ptsTypes="fffff">
                                      <p:cBhvr>
                                        <p:cTn id="12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24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C -0.1099 0.00718 -0.20365 -0.09375 -0.20868 -0.22523 C -0.21354 -0.35694 -0.12795 -0.47014 -0.01805 -0.47754 C 0.09201 -0.48472 0.18542 -0.38356 0.19045 -0.25208 C 0.19531 -0.12037 0.11007 -0.00741 -5.55556E-7 -2.22222E-6 Z " pathEditMode="relative" rAng="10628017" ptsTypes="fffff">
                                      <p:cBhvr>
                                        <p:cTn id="13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239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43 -0.19745 C -0.08819 -0.19745 0.00174 -0.0912 0.00174 0.03959 C 0.00174 0.17014 -0.08819 0.27686 -0.19843 0.27686 C -0.30868 0.27686 -0.39826 0.17014 -0.39826 0.03959 C -0.39826 -0.0912 -0.30868 -0.19745 -0.19843 -0.19745 Z " pathEditMode="relative" rAng="0" ptsTypes="fffff">
                                      <p:cBhvr>
                                        <p:cTn id="132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7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069 C 0.02465 0.13171 -0.03716 0.27152 -0.14115 0.31296 C -0.24636 0.35138 -0.35348 0.27615 -0.3816 0.14652 C -0.4099 0.01504 -0.34792 -0.12292 -0.24271 -0.16297 C -0.13907 -0.20278 -0.03091 -0.12987 -0.00226 0.00069 Z " pathEditMode="relative" rAng="4442110" ptsTypes="fffff">
                                      <p:cBhvr>
                                        <p:cTn id="13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74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0.01898 C 2.77556E-17 -0.15162 0.08958 -0.26064 0.2 -0.26064 C 0.31076 -0.26064 0.4 -0.15162 0.4 -0.01898 C 0.4 0.11459 0.31076 0.22223 0.2 0.22223 C 0.08958 0.22223 2.77556E-17 0.11459 2.77556E-17 -0.01898 Z " pathEditMode="relative" rAng="16200000" ptsTypes="fffff">
                                      <p:cBhvr>
                                        <p:cTn id="13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C 3.33333E-6 -0.13195 0.09184 -0.24005 0.20434 -0.24005 C 0.31718 -0.24005 0.40868 -0.13195 0.40868 4.81481E-6 C 0.40868 0.13217 0.31718 0.23865 0.20434 0.23865 C 0.09184 0.23865 3.33333E-6 0.13217 3.33333E-6 4.81481E-6 Z " pathEditMode="relative" rAng="16200000" ptsTypes="fffff">
                                      <p:cBhvr>
                                        <p:cTn id="138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1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C 0.0375 0.07731 0.01892 0.17754 -0.03698 0.22963 C -0.09618 0.27777 -0.1717 0.25902 -0.20868 0.1824 C -0.24584 0.10763 -0.22917 0.00486 -0.17118 -0.04514 C -0.11389 -0.09537 -0.0375 -0.07547 3.05556E-6 4.44444E-6 Z " pathEditMode="relative" rAng="3413238" ptsTypes="fffff">
                                      <p:cBhvr>
                                        <p:cTn id="14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2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26666 C 0.15851 -0.26666 0.21667 -0.19699 0.21667 -0.11111 C 0.21667 -0.02546 0.15851 0.04445 0.0875 0.04445 C 0.01615 0.04445 -0.04166 -0.02546 -0.04166 -0.11111 C -0.04166 -0.19699 0.01615 -0.26666 0.0875 -0.26666 Z " pathEditMode="relative" rAng="0" ptsTypes="fffff">
                                      <p:cBhvr>
                                        <p:cTn id="14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5" grpId="0" animBg="1"/>
      <p:bldP spid="45" grpId="1" animBg="1"/>
      <p:bldP spid="4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2133600" y="3048000"/>
            <a:ext cx="2743200" cy="2514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590800" y="3352800"/>
            <a:ext cx="1828800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981200" y="1371600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_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038600" y="1295400"/>
            <a:ext cx="838200" cy="990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+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33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ইলেকট্রন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533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প্রোটন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24200" y="3886200"/>
            <a:ext cx="838200" cy="762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9000" y="40386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+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581400" y="41148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+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276600" y="41148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+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352800" y="44196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+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581400" y="44196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+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505200" y="41910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+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810000" y="33528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-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3124200" y="50292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-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2667000" y="31242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-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419600" y="33528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-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724400" y="44958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-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505200" y="54864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-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57400" y="43434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-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4290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4290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5814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242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766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7338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7338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15000" y="1447800"/>
            <a:ext cx="838200" cy="838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410200" y="533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67000" y="5867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কার্বন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C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96000" y="38100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প্রোটন  ৬+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ইলেক্ট্রন ৬-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নিউট্রন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133600"/>
            <a:ext cx="3581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/>
              <a:t>C</a:t>
            </a:r>
            <a:endParaRPr lang="en-US" sz="199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590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12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648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6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99060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প্রোটন সংখ্যা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পারমানবিক সংখ্যা (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Z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 =6 </a:t>
            </a: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নিউট্রন সংখ্যা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N )=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6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ভর সংখ্যা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A)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প্রোটন সংখ্যা+ নিউট্রন সংখ্যা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=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Z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N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= 6 +6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=12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4572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6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52400"/>
            <a:ext cx="5715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পারমানবিক সংখ্যা ও ভর 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219200"/>
            <a:ext cx="32766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200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Cl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971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3200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Ca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3048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40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962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20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3505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181600"/>
            <a:ext cx="396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গ্রুপ – ১</a:t>
            </a:r>
          </a:p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১ এর ইলেকট্রন , প্রোটন ও নিউট্রন সংখ্যা নির্ণয় কর।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5257800"/>
            <a:ext cx="4419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গ্রুপ –২</a:t>
            </a:r>
          </a:p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২ এর ইলেকট্রন , প্রোটন ও নিউট্রন সংখ্যা নির্ণয় কর।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218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 user</dc:creator>
  <cp:lastModifiedBy>K</cp:lastModifiedBy>
  <cp:revision>126</cp:revision>
  <dcterms:created xsi:type="dcterms:W3CDTF">2015-06-22T08:35:47Z</dcterms:created>
  <dcterms:modified xsi:type="dcterms:W3CDTF">2019-08-06T16:57:07Z</dcterms:modified>
</cp:coreProperties>
</file>