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sldIdLst>
    <p:sldId id="256" r:id="rId2"/>
    <p:sldId id="289" r:id="rId3"/>
    <p:sldId id="281" r:id="rId4"/>
    <p:sldId id="282" r:id="rId5"/>
    <p:sldId id="260" r:id="rId6"/>
    <p:sldId id="261" r:id="rId7"/>
    <p:sldId id="286" r:id="rId8"/>
    <p:sldId id="276" r:id="rId9"/>
    <p:sldId id="274" r:id="rId10"/>
    <p:sldId id="275" r:id="rId11"/>
    <p:sldId id="277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BD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6000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C0000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 sz="1600"/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 sz="1600"/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4FD88E8-8AC9-4B1F-A0C4-A20C1D97D604}" type="pres">
      <dgm:prSet presAssocID="{E716E343-82B4-4D0B-B45D-0F490FE0235D}" presName="circle1" presStyleLbl="node1" presStyleIdx="0" presStyleCnt="1" custLinFactNeighborX="-6667" custLinFactNeighborY="-606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</dgm:spPr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X="1325"/>
      <dgm:spPr/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54E5A03-AAF5-4F1C-9834-0FC7331E8A73}" type="presOf" srcId="{BE53A760-87E9-4D35-B1D8-5BB11ED07B53}" destId="{EB82FB9B-EC43-4CC6-88CB-A53F2E8714A8}" srcOrd="0" destOrd="0" presId="urn:microsoft.com/office/officeart/2005/8/layout/target3"/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882D1BA5-A85F-4C70-B985-91B84C34217B}" type="presOf" srcId="{E716E343-82B4-4D0B-B45D-0F490FE0235D}" destId="{AAC36E9C-336F-488E-A8C1-0178D536F410}" srcOrd="1" destOrd="0" presId="urn:microsoft.com/office/officeart/2005/8/layout/target3"/>
    <dgm:cxn modelId="{B93E14BE-814A-44CB-8E40-157802BF9BD3}" type="presOf" srcId="{E716E343-82B4-4D0B-B45D-0F490FE0235D}" destId="{508660B7-E931-4D2D-869E-C294046FF6B9}" srcOrd="0" destOrd="0" presId="urn:microsoft.com/office/officeart/2005/8/layout/target3"/>
    <dgm:cxn modelId="{5AEFA945-4782-4C4B-8982-D178C9ECACCD}" type="presParOf" srcId="{EB82FB9B-EC43-4CC6-88CB-A53F2E8714A8}" destId="{E4FD88E8-8AC9-4B1F-A0C4-A20C1D97D604}" srcOrd="0" destOrd="0" presId="urn:microsoft.com/office/officeart/2005/8/layout/target3"/>
    <dgm:cxn modelId="{20A9555B-53FD-45AA-B9F3-059D1A5C8E46}" type="presParOf" srcId="{EB82FB9B-EC43-4CC6-88CB-A53F2E8714A8}" destId="{9871A64A-1045-472E-94BB-C26A9DBFAFE7}" srcOrd="1" destOrd="0" presId="urn:microsoft.com/office/officeart/2005/8/layout/target3"/>
    <dgm:cxn modelId="{6BFE8029-E4E0-4EC9-9973-CA8935790DC3}" type="presParOf" srcId="{EB82FB9B-EC43-4CC6-88CB-A53F2E8714A8}" destId="{508660B7-E931-4D2D-869E-C294046FF6B9}" srcOrd="2" destOrd="0" presId="urn:microsoft.com/office/officeart/2005/8/layout/target3"/>
    <dgm:cxn modelId="{D2E89424-D8EA-4889-9986-FA4D10C3883C}" type="presParOf" srcId="{EB82FB9B-EC43-4CC6-88CB-A53F2E8714A8}" destId="{AAC36E9C-336F-488E-A8C1-0178D536F410}" srcOrd="3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-43301" y="-3935"/>
          <a:ext cx="649489" cy="649489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60B7-E931-4D2D-869E-C294046FF6B9}">
      <dsp:nvSpPr>
        <dsp:cNvPr id="0" name=""/>
        <dsp:cNvSpPr/>
      </dsp:nvSpPr>
      <dsp:spPr>
        <a:xfrm>
          <a:off x="324744" y="0"/>
          <a:ext cx="4367041" cy="649489"/>
        </a:xfrm>
        <a:prstGeom prst="rect">
          <a:avLst/>
        </a:prstGeom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000" b="1" kern="12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60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C0000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4744" y="0"/>
        <a:ext cx="4367041" cy="64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1597-7FC1-41FC-AF6F-1C7536647CE5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17364-9991-423D-842E-68D63142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ছবিগুলো</a:t>
            </a:r>
            <a:r>
              <a:rPr lang="bn-BD" baseline="0" dirty="0"/>
              <a:t> দেখিয়ে প্র</a:t>
            </a:r>
            <a:r>
              <a:rPr lang="bn-IN" baseline="0" dirty="0"/>
              <a:t>শ্নো</a:t>
            </a:r>
            <a:r>
              <a:rPr lang="bn-BD" baseline="0" dirty="0"/>
              <a:t>ত্তরের মাধ্যমে পাঠশিরোনাম ঘোষ</a:t>
            </a:r>
            <a:r>
              <a:rPr lang="bn-IN" baseline="0" dirty="0"/>
              <a:t>ণা</a:t>
            </a:r>
            <a:r>
              <a:rPr lang="bn-BD" baseline="0" dirty="0"/>
              <a:t> করবে 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ছবি</a:t>
            </a:r>
            <a:r>
              <a:rPr lang="bn-BD" baseline="0" dirty="0"/>
              <a:t> দেখিয়ে প্র</a:t>
            </a:r>
            <a:r>
              <a:rPr lang="bn-IN" baseline="0" dirty="0"/>
              <a:t>শ্নো</a:t>
            </a:r>
            <a:r>
              <a:rPr lang="bn-BD" baseline="0" dirty="0"/>
              <a:t>ত্তরের মাধ্যমে বাংলার প্রাকৃতির রূপ সম্পর্কে আলোচনা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                          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নামসহ পর্যায় ক্রমে আসবে </a:t>
            </a:r>
            <a:r>
              <a:rPr lang="bn-BD" baseline="0" dirty="0"/>
              <a:t>। </a:t>
            </a:r>
            <a:r>
              <a:rPr lang="en-US" baseline="0" dirty="0" err="1"/>
              <a:t>শিক্</a:t>
            </a:r>
            <a:r>
              <a:rPr lang="bn-BD" baseline="0" dirty="0"/>
              <a:t>ষ</a:t>
            </a:r>
            <a:r>
              <a:rPr lang="en-US" baseline="0" dirty="0"/>
              <a:t>া</a:t>
            </a:r>
            <a:r>
              <a:rPr lang="bn-BD" baseline="0" dirty="0"/>
              <a:t>র</a:t>
            </a:r>
            <a:r>
              <a:rPr lang="en-US" baseline="0" dirty="0"/>
              <a:t>্</a:t>
            </a:r>
            <a:r>
              <a:rPr lang="bn-BD" baseline="0" dirty="0"/>
              <a:t>থ</a:t>
            </a:r>
            <a:r>
              <a:rPr lang="en-US" baseline="0" dirty="0"/>
              <a:t>ী </a:t>
            </a:r>
            <a:r>
              <a:rPr lang="bn-BD" baseline="0" dirty="0"/>
              <a:t>দ</a:t>
            </a:r>
            <a:r>
              <a:rPr lang="en-US" baseline="0" dirty="0"/>
              <a:t>্</a:t>
            </a:r>
            <a:r>
              <a:rPr lang="bn-BD" baseline="0" dirty="0"/>
              <a:t>ব</a:t>
            </a:r>
            <a:r>
              <a:rPr lang="en-US" baseline="0" dirty="0" err="1"/>
              <a:t>ারা</a:t>
            </a:r>
            <a:r>
              <a:rPr lang="en-US" baseline="0" dirty="0"/>
              <a:t> </a:t>
            </a:r>
            <a:r>
              <a:rPr lang="bn-BD" baseline="0" dirty="0"/>
              <a:t>ঋ</a:t>
            </a:r>
            <a:r>
              <a:rPr lang="en-US" baseline="0" dirty="0"/>
              <a:t>ত</a:t>
            </a:r>
            <a:r>
              <a:rPr lang="bn-BD" baseline="0" dirty="0"/>
              <a:t>ু</a:t>
            </a:r>
            <a:r>
              <a:rPr lang="en-US" baseline="0" dirty="0"/>
              <a:t>গ</a:t>
            </a:r>
            <a:r>
              <a:rPr lang="bn-BD" baseline="0" dirty="0"/>
              <a:t>ু</a:t>
            </a:r>
            <a:r>
              <a:rPr lang="en-US" baseline="0" dirty="0"/>
              <a:t>ল</a:t>
            </a:r>
            <a:r>
              <a:rPr lang="bn-BD" baseline="0" dirty="0"/>
              <a:t>ো</a:t>
            </a:r>
            <a:r>
              <a:rPr lang="en-US" baseline="0" dirty="0"/>
              <a:t> </a:t>
            </a:r>
            <a:r>
              <a:rPr lang="bn-BD" baseline="0" dirty="0"/>
              <a:t>ব</a:t>
            </a:r>
            <a:r>
              <a:rPr lang="en-US" baseline="0" dirty="0"/>
              <a:t>্</a:t>
            </a:r>
            <a:r>
              <a:rPr lang="bn-BD" baseline="0" dirty="0"/>
              <a:t>য</a:t>
            </a:r>
            <a:r>
              <a:rPr lang="en-US" baseline="0" dirty="0" err="1"/>
              <a:t>াখ্যা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</a:t>
            </a:r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1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9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5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3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4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59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7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7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6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50F3B5B-BB23-40E7-9065-83A6E315BE6A}" type="datetimeFigureOut">
              <a:rPr lang="en-US" smtClean="0"/>
              <a:t>2019-07-21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9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7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http://2.bp.blogspot.com/_SsKgbNOWl5E/SxC9ZKc39YI/AAAAAAAAADE/B87Yi5XIz7I/s1600/4.+Nishit+Sadia+Sorna+4.jpg">
            <a:extLst>
              <a:ext uri="{FF2B5EF4-FFF2-40B4-BE49-F238E27FC236}">
                <a16:creationId xmlns:a16="http://schemas.microsoft.com/office/drawing/2014/main" id="{DB3A8449-094D-488A-81D1-A672E81F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8" y="1299199"/>
            <a:ext cx="8243668" cy="4394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9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25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Flowchart: Predefined Process 36"/>
          <p:cNvSpPr/>
          <p:nvPr/>
        </p:nvSpPr>
        <p:spPr>
          <a:xfrm>
            <a:off x="186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edefined Process 37"/>
          <p:cNvSpPr/>
          <p:nvPr/>
        </p:nvSpPr>
        <p:spPr>
          <a:xfrm>
            <a:off x="2386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edefined Process 38"/>
          <p:cNvSpPr/>
          <p:nvPr/>
        </p:nvSpPr>
        <p:spPr>
          <a:xfrm>
            <a:off x="4600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defined Process 39"/>
          <p:cNvSpPr/>
          <p:nvPr/>
        </p:nvSpPr>
        <p:spPr>
          <a:xfrm>
            <a:off x="6828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37266F-32DB-4FF2-B064-9F16E92CAC88}"/>
              </a:ext>
            </a:extLst>
          </p:cNvPr>
          <p:cNvSpPr/>
          <p:nvPr/>
        </p:nvSpPr>
        <p:spPr>
          <a:xfrm>
            <a:off x="892413" y="1087624"/>
            <a:ext cx="7004256" cy="12954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US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0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927" y="85184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661" y="22030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34089" y="2152798"/>
            <a:ext cx="8253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৩। বাংলাদেশ যে ধরনের দেশ -</a:t>
            </a:r>
          </a:p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গ্রামভিত্তিক  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কৃষিভিত্তিক 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নদীমাতৃক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027" y="4584895"/>
            <a:ext cx="228614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909476" y="4530195"/>
            <a:ext cx="245015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82729" y="5745968"/>
            <a:ext cx="235643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909477" y="5767455"/>
            <a:ext cx="245015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449400" y="220307"/>
            <a:ext cx="1521275" cy="1181239"/>
            <a:chOff x="5029459" y="939630"/>
            <a:chExt cx="3023434" cy="2860964"/>
          </a:xfrm>
        </p:grpSpPr>
        <p:sp>
          <p:nvSpPr>
            <p:cNvPr id="56" name="Oval 55"/>
            <p:cNvSpPr/>
            <p:nvPr/>
          </p:nvSpPr>
          <p:spPr>
            <a:xfrm>
              <a:off x="5029459" y="93963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50229" y="1480679"/>
              <a:ext cx="2781897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432569" y="216564"/>
            <a:ext cx="1521275" cy="1181239"/>
            <a:chOff x="9240698" y="537593"/>
            <a:chExt cx="3023434" cy="2860964"/>
          </a:xfrm>
        </p:grpSpPr>
        <p:sp>
          <p:nvSpPr>
            <p:cNvPr id="59" name="Oval 58"/>
            <p:cNvSpPr/>
            <p:nvPr/>
          </p:nvSpPr>
          <p:spPr>
            <a:xfrm>
              <a:off x="9240698" y="537593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328016" y="1087707"/>
              <a:ext cx="2848800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526" y="178460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2874044" y="321463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404" y="157902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0" name="Group 19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3" name="Flowchart: Predefined Process 2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Predefined Process 2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lowchart: Predefined Process 2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Predefined Process 2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6" name="Group 2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1534976" y="1243305"/>
            <a:ext cx="2554942" cy="1874521"/>
            <a:chOff x="3352800" y="762000"/>
            <a:chExt cx="3581400" cy="3017520"/>
          </a:xfrm>
        </p:grpSpPr>
        <p:pic>
          <p:nvPicPr>
            <p:cNvPr id="40" name="Picture 39" descr="home-icon.jpg"/>
            <p:cNvPicPr>
              <a:picLocks noChangeAspect="1"/>
            </p:cNvPicPr>
            <p:nvPr/>
          </p:nvPicPr>
          <p:blipFill>
            <a:blip r:embed="rId4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FC6B132E-AD80-4AEB-BC3F-049442FE4F6E}"/>
              </a:ext>
            </a:extLst>
          </p:cNvPr>
          <p:cNvSpPr/>
          <p:nvPr/>
        </p:nvSpPr>
        <p:spPr>
          <a:xfrm>
            <a:off x="-132045" y="3650567"/>
            <a:ext cx="844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দৃশ্যাবলী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 বর্ণনা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</p:spTree>
    <p:extLst>
      <p:ext uri="{BB962C8B-B14F-4D97-AF65-F5344CB8AC3E}">
        <p14:creationId xmlns:p14="http://schemas.microsoft.com/office/powerpoint/2010/main" val="11428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6D4CFEB-5DC4-4B02-BF7A-2795446E5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1" y="1333477"/>
            <a:ext cx="8584415" cy="41687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7" name="Group 1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0" name="Flowchart: Predefined Process 1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defined Process 2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lowchart: Predefined Process 1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edefined Process 1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1439465" y="4306198"/>
            <a:ext cx="5452123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kern="10" spc="50" dirty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kern="10" spc="50" dirty="0" err="1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kern="10" spc="50" dirty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kern="10" spc="50" dirty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kern="10" spc="50" dirty="0">
              <a:ln w="5715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72766" y="1258963"/>
            <a:ext cx="6555544" cy="923330"/>
          </a:xfrm>
          <a:prstGeom prst="rect">
            <a:avLst/>
          </a:prstGeom>
          <a:blipFill dpi="0" rotWithShape="1">
            <a:blip r:embed="rId5"/>
            <a:srcRect/>
            <a:stretch>
              <a:fillRect r="100000"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5715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‘আমাদের দেশ আমাদের স্বর্গ’  </a:t>
            </a:r>
            <a:endParaRPr lang="en-US" sz="5400" dirty="0">
              <a:ln w="5715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D6B244-6805-4C3D-BF26-7AD6D6D9C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093276"/>
              </p:ext>
            </p:extLst>
          </p:nvPr>
        </p:nvGraphicFramePr>
        <p:xfrm>
          <a:off x="2247771" y="319293"/>
          <a:ext cx="4691786" cy="649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FAD9232-3B8F-4E95-B202-AC078418DE79}"/>
              </a:ext>
            </a:extLst>
          </p:cNvPr>
          <p:cNvGrpSpPr/>
          <p:nvPr/>
        </p:nvGrpSpPr>
        <p:grpSpPr>
          <a:xfrm>
            <a:off x="221673" y="3279594"/>
            <a:ext cx="4691786" cy="3163882"/>
            <a:chOff x="221673" y="2362200"/>
            <a:chExt cx="4724400" cy="40589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4BD3A2-BB6B-4C11-AA78-199E2A84023A}"/>
                </a:ext>
              </a:extLst>
            </p:cNvPr>
            <p:cNvSpPr/>
            <p:nvPr/>
          </p:nvSpPr>
          <p:spPr>
            <a:xfrm>
              <a:off x="221673" y="2362200"/>
              <a:ext cx="4724400" cy="3733799"/>
            </a:xfrm>
            <a:prstGeom prst="rect">
              <a:avLst/>
            </a:prstGeom>
            <a:noFill/>
          </p:spPr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D0CDF5-13D5-4191-98BE-8E1738AF77D3}"/>
                </a:ext>
              </a:extLst>
            </p:cNvPr>
            <p:cNvSpPr/>
            <p:nvPr/>
          </p:nvSpPr>
          <p:spPr>
            <a:xfrm>
              <a:off x="297876" y="2436623"/>
              <a:ext cx="4302032" cy="885895"/>
            </a:xfrm>
            <a:custGeom>
              <a:avLst/>
              <a:gdLst>
                <a:gd name="connsiteX0" fmla="*/ 0 w 4724387"/>
                <a:gd name="connsiteY0" fmla="*/ 100344 h 602051"/>
                <a:gd name="connsiteX1" fmla="*/ 100344 w 4724387"/>
                <a:gd name="connsiteY1" fmla="*/ 0 h 602051"/>
                <a:gd name="connsiteX2" fmla="*/ 4624043 w 4724387"/>
                <a:gd name="connsiteY2" fmla="*/ 0 h 602051"/>
                <a:gd name="connsiteX3" fmla="*/ 4724387 w 4724387"/>
                <a:gd name="connsiteY3" fmla="*/ 100344 h 602051"/>
                <a:gd name="connsiteX4" fmla="*/ 4724387 w 4724387"/>
                <a:gd name="connsiteY4" fmla="*/ 501707 h 602051"/>
                <a:gd name="connsiteX5" fmla="*/ 4624043 w 4724387"/>
                <a:gd name="connsiteY5" fmla="*/ 602051 h 602051"/>
                <a:gd name="connsiteX6" fmla="*/ 100344 w 4724387"/>
                <a:gd name="connsiteY6" fmla="*/ 602051 h 602051"/>
                <a:gd name="connsiteX7" fmla="*/ 0 w 4724387"/>
                <a:gd name="connsiteY7" fmla="*/ 501707 h 602051"/>
                <a:gd name="connsiteX8" fmla="*/ 0 w 4724387"/>
                <a:gd name="connsiteY8" fmla="*/ 100344 h 6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4387" h="602051">
                  <a:moveTo>
                    <a:pt x="0" y="100344"/>
                  </a:moveTo>
                  <a:cubicBezTo>
                    <a:pt x="0" y="44926"/>
                    <a:pt x="44926" y="0"/>
                    <a:pt x="100344" y="0"/>
                  </a:cubicBezTo>
                  <a:lnTo>
                    <a:pt x="4624043" y="0"/>
                  </a:lnTo>
                  <a:cubicBezTo>
                    <a:pt x="4679461" y="0"/>
                    <a:pt x="4724387" y="44926"/>
                    <a:pt x="4724387" y="100344"/>
                  </a:cubicBezTo>
                  <a:lnTo>
                    <a:pt x="4724387" y="501707"/>
                  </a:lnTo>
                  <a:cubicBezTo>
                    <a:pt x="4724387" y="557125"/>
                    <a:pt x="4679461" y="602051"/>
                    <a:pt x="4624043" y="602051"/>
                  </a:cubicBezTo>
                  <a:lnTo>
                    <a:pt x="100344" y="602051"/>
                  </a:lnTo>
                  <a:cubicBezTo>
                    <a:pt x="44926" y="602051"/>
                    <a:pt x="0" y="557125"/>
                    <a:pt x="0" y="501707"/>
                  </a:cubicBezTo>
                  <a:lnTo>
                    <a:pt x="0" y="100344"/>
                  </a:lnTo>
                  <a:close/>
                </a:path>
              </a:pathLst>
            </a:custGeom>
            <a:ln w="57150">
              <a:solidFill>
                <a:srgbClr val="00206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1310" tIns="151310" rIns="151310" bIns="15131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cap="none" spc="50" dirty="0" err="1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</a:t>
              </a:r>
              <a:r>
                <a:rPr lang="en-US" sz="4000" b="1" kern="1200" cap="none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1200" cap="none" spc="50" dirty="0" err="1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আক</a:t>
              </a:r>
              <a:r>
                <a:rPr lang="bn-BD" sz="4000" b="1" kern="1200" cap="none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r>
                <a:rPr lang="en-US" sz="4400" b="1" kern="1200" cap="none" spc="50" dirty="0" err="1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চুজ্জামান</a:t>
              </a:r>
              <a:endParaRPr lang="en-US" sz="4000" b="1" kern="1200" cap="none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8D53C9-DD01-4DFB-B6D1-20AF6A9DD142}"/>
                </a:ext>
              </a:extLst>
            </p:cNvPr>
            <p:cNvSpPr/>
            <p:nvPr/>
          </p:nvSpPr>
          <p:spPr>
            <a:xfrm>
              <a:off x="311836" y="3494756"/>
              <a:ext cx="4312219" cy="659497"/>
            </a:xfrm>
            <a:custGeom>
              <a:avLst/>
              <a:gdLst>
                <a:gd name="connsiteX0" fmla="*/ 0 w 4724387"/>
                <a:gd name="connsiteY0" fmla="*/ 109918 h 659497"/>
                <a:gd name="connsiteX1" fmla="*/ 109918 w 4724387"/>
                <a:gd name="connsiteY1" fmla="*/ 0 h 659497"/>
                <a:gd name="connsiteX2" fmla="*/ 4614469 w 4724387"/>
                <a:gd name="connsiteY2" fmla="*/ 0 h 659497"/>
                <a:gd name="connsiteX3" fmla="*/ 4724387 w 4724387"/>
                <a:gd name="connsiteY3" fmla="*/ 109918 h 659497"/>
                <a:gd name="connsiteX4" fmla="*/ 4724387 w 4724387"/>
                <a:gd name="connsiteY4" fmla="*/ 549579 h 659497"/>
                <a:gd name="connsiteX5" fmla="*/ 4614469 w 4724387"/>
                <a:gd name="connsiteY5" fmla="*/ 659497 h 659497"/>
                <a:gd name="connsiteX6" fmla="*/ 109918 w 4724387"/>
                <a:gd name="connsiteY6" fmla="*/ 659497 h 659497"/>
                <a:gd name="connsiteX7" fmla="*/ 0 w 4724387"/>
                <a:gd name="connsiteY7" fmla="*/ 549579 h 659497"/>
                <a:gd name="connsiteX8" fmla="*/ 0 w 4724387"/>
                <a:gd name="connsiteY8" fmla="*/ 109918 h 65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4387" h="659497">
                  <a:moveTo>
                    <a:pt x="0" y="109918"/>
                  </a:moveTo>
                  <a:cubicBezTo>
                    <a:pt x="0" y="49212"/>
                    <a:pt x="49212" y="0"/>
                    <a:pt x="109918" y="0"/>
                  </a:cubicBezTo>
                  <a:lnTo>
                    <a:pt x="4614469" y="0"/>
                  </a:lnTo>
                  <a:cubicBezTo>
                    <a:pt x="4675175" y="0"/>
                    <a:pt x="4724387" y="49212"/>
                    <a:pt x="4724387" y="109918"/>
                  </a:cubicBezTo>
                  <a:lnTo>
                    <a:pt x="4724387" y="549579"/>
                  </a:lnTo>
                  <a:cubicBezTo>
                    <a:pt x="4724387" y="610285"/>
                    <a:pt x="4675175" y="659497"/>
                    <a:pt x="4614469" y="659497"/>
                  </a:cubicBezTo>
                  <a:lnTo>
                    <a:pt x="109918" y="659497"/>
                  </a:lnTo>
                  <a:cubicBezTo>
                    <a:pt x="49212" y="659497"/>
                    <a:pt x="0" y="610285"/>
                    <a:pt x="0" y="549579"/>
                  </a:cubicBezTo>
                  <a:lnTo>
                    <a:pt x="0" y="109918"/>
                  </a:lnTo>
                  <a:close/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874" tIns="138874" rIns="138874" bIns="138874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bn-BD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সহকারী শিক্ষক</a:t>
              </a:r>
              <a:endParaRPr lang="en-US" sz="3600" kern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C4748D8-46A2-4F24-A66E-694F9FEBA54F}"/>
                </a:ext>
              </a:extLst>
            </p:cNvPr>
            <p:cNvSpPr/>
            <p:nvPr/>
          </p:nvSpPr>
          <p:spPr>
            <a:xfrm>
              <a:off x="262933" y="4326490"/>
              <a:ext cx="4336975" cy="2094638"/>
            </a:xfrm>
            <a:custGeom>
              <a:avLst/>
              <a:gdLst>
                <a:gd name="connsiteX0" fmla="*/ 0 w 4607649"/>
                <a:gd name="connsiteY0" fmla="*/ 244587 h 1467490"/>
                <a:gd name="connsiteX1" fmla="*/ 244587 w 4607649"/>
                <a:gd name="connsiteY1" fmla="*/ 0 h 1467490"/>
                <a:gd name="connsiteX2" fmla="*/ 4363062 w 4607649"/>
                <a:gd name="connsiteY2" fmla="*/ 0 h 1467490"/>
                <a:gd name="connsiteX3" fmla="*/ 4607649 w 4607649"/>
                <a:gd name="connsiteY3" fmla="*/ 244587 h 1467490"/>
                <a:gd name="connsiteX4" fmla="*/ 4607649 w 4607649"/>
                <a:gd name="connsiteY4" fmla="*/ 1222903 h 1467490"/>
                <a:gd name="connsiteX5" fmla="*/ 4363062 w 4607649"/>
                <a:gd name="connsiteY5" fmla="*/ 1467490 h 1467490"/>
                <a:gd name="connsiteX6" fmla="*/ 244587 w 4607649"/>
                <a:gd name="connsiteY6" fmla="*/ 1467490 h 1467490"/>
                <a:gd name="connsiteX7" fmla="*/ 0 w 4607649"/>
                <a:gd name="connsiteY7" fmla="*/ 1222903 h 1467490"/>
                <a:gd name="connsiteX8" fmla="*/ 0 w 4607649"/>
                <a:gd name="connsiteY8" fmla="*/ 244587 h 146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7649" h="1467490">
                  <a:moveTo>
                    <a:pt x="0" y="244587"/>
                  </a:moveTo>
                  <a:cubicBezTo>
                    <a:pt x="0" y="109505"/>
                    <a:pt x="109505" y="0"/>
                    <a:pt x="244587" y="0"/>
                  </a:cubicBezTo>
                  <a:lnTo>
                    <a:pt x="4363062" y="0"/>
                  </a:lnTo>
                  <a:cubicBezTo>
                    <a:pt x="4498144" y="0"/>
                    <a:pt x="4607649" y="109505"/>
                    <a:pt x="4607649" y="244587"/>
                  </a:cubicBezTo>
                  <a:lnTo>
                    <a:pt x="4607649" y="1222903"/>
                  </a:lnTo>
                  <a:cubicBezTo>
                    <a:pt x="4607649" y="1357985"/>
                    <a:pt x="4498144" y="1467490"/>
                    <a:pt x="4363062" y="1467490"/>
                  </a:cubicBezTo>
                  <a:lnTo>
                    <a:pt x="244587" y="1467490"/>
                  </a:lnTo>
                  <a:cubicBezTo>
                    <a:pt x="109505" y="1467490"/>
                    <a:pt x="0" y="1357985"/>
                    <a:pt x="0" y="1222903"/>
                  </a:cubicBezTo>
                  <a:lnTo>
                    <a:pt x="0" y="244587"/>
                  </a:lnTo>
                  <a:close/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8317" tIns="178317" rIns="178317" bIns="178317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>
                  <a:latin typeface="NikoshBAN" pitchFamily="2" charset="0"/>
                  <a:cs typeface="NikoshBAN" pitchFamily="2" charset="0"/>
                </a:rPr>
                <a:t>রাজধরপুর</a:t>
              </a:r>
              <a:r>
                <a:rPr lang="en-US" sz="32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32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>
                  <a:latin typeface="NikoshBAN" pitchFamily="2" charset="0"/>
                  <a:cs typeface="NikoshBAN" pitchFamily="2" charset="0"/>
                </a:rPr>
                <a:t>বালিয়াকান্দি</a:t>
              </a:r>
              <a:r>
                <a:rPr lang="en-US" sz="3200" kern="12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>
                  <a:latin typeface="NikoshBAN" pitchFamily="2" charset="0"/>
                  <a:cs typeface="NikoshBAN" pitchFamily="2" charset="0"/>
                </a:rPr>
                <a:t>রাজবাড়ী</a:t>
              </a:r>
              <a:r>
                <a:rPr lang="en-US" sz="3200" kern="1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kern="1200" dirty="0">
                <a:latin typeface="NikoshBAN" pitchFamily="2" charset="0"/>
                <a:cs typeface="NikoshBAN" pitchFamily="2" charset="0"/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মোবাইলঃ </a:t>
              </a:r>
              <a:r>
                <a:rPr lang="en-US" sz="3200" dirty="0">
                  <a:latin typeface="Times New Roman" panose="02020603050405020304" pitchFamily="18" charset="0"/>
                  <a:cs typeface="NikoshBAN" pitchFamily="2" charset="0"/>
                </a:rPr>
                <a:t>01731944124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8F07C-C09C-4848-B608-438D94C8BA80}"/>
              </a:ext>
            </a:extLst>
          </p:cNvPr>
          <p:cNvGrpSpPr/>
          <p:nvPr/>
        </p:nvGrpSpPr>
        <p:grpSpPr>
          <a:xfrm>
            <a:off x="4648204" y="3397339"/>
            <a:ext cx="4184583" cy="3360822"/>
            <a:chOff x="4948874" y="2367614"/>
            <a:chExt cx="3823518" cy="431158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C87610-93FD-4A8E-8C72-C07232F1B0C2}"/>
                </a:ext>
              </a:extLst>
            </p:cNvPr>
            <p:cNvSpPr/>
            <p:nvPr/>
          </p:nvSpPr>
          <p:spPr>
            <a:xfrm>
              <a:off x="4948875" y="2367614"/>
              <a:ext cx="778633" cy="1112334"/>
            </a:xfrm>
            <a:custGeom>
              <a:avLst/>
              <a:gdLst>
                <a:gd name="connsiteX0" fmla="*/ 0 w 1112333"/>
                <a:gd name="connsiteY0" fmla="*/ 0 h 778633"/>
                <a:gd name="connsiteX1" fmla="*/ 723017 w 1112333"/>
                <a:gd name="connsiteY1" fmla="*/ 0 h 778633"/>
                <a:gd name="connsiteX2" fmla="*/ 1112333 w 1112333"/>
                <a:gd name="connsiteY2" fmla="*/ 389317 h 778633"/>
                <a:gd name="connsiteX3" fmla="*/ 723017 w 1112333"/>
                <a:gd name="connsiteY3" fmla="*/ 778633 h 778633"/>
                <a:gd name="connsiteX4" fmla="*/ 0 w 1112333"/>
                <a:gd name="connsiteY4" fmla="*/ 778633 h 778633"/>
                <a:gd name="connsiteX5" fmla="*/ 389317 w 1112333"/>
                <a:gd name="connsiteY5" fmla="*/ 389317 h 778633"/>
                <a:gd name="connsiteX6" fmla="*/ 0 w 1112333"/>
                <a:gd name="connsiteY6" fmla="*/ 0 h 7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333" h="778633">
                  <a:moveTo>
                    <a:pt x="1112332" y="0"/>
                  </a:moveTo>
                  <a:lnTo>
                    <a:pt x="1112332" y="506112"/>
                  </a:lnTo>
                  <a:lnTo>
                    <a:pt x="556166" y="778633"/>
                  </a:lnTo>
                  <a:lnTo>
                    <a:pt x="1" y="506112"/>
                  </a:lnTo>
                  <a:lnTo>
                    <a:pt x="1" y="0"/>
                  </a:lnTo>
                  <a:lnTo>
                    <a:pt x="556166" y="272522"/>
                  </a:lnTo>
                  <a:lnTo>
                    <a:pt x="1112332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1" tIns="407098" rIns="17779" bIns="40709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bn-IN" sz="2800" b="1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0EFD5DC-CA19-469D-B285-445770DD7211}"/>
                </a:ext>
              </a:extLst>
            </p:cNvPr>
            <p:cNvSpPr/>
            <p:nvPr/>
          </p:nvSpPr>
          <p:spPr>
            <a:xfrm>
              <a:off x="5768405" y="2392943"/>
              <a:ext cx="3003987" cy="723018"/>
            </a:xfrm>
            <a:custGeom>
              <a:avLst/>
              <a:gdLst>
                <a:gd name="connsiteX0" fmla="*/ 120505 w 723016"/>
                <a:gd name="connsiteY0" fmla="*/ 0 h 2271957"/>
                <a:gd name="connsiteX1" fmla="*/ 602511 w 723016"/>
                <a:gd name="connsiteY1" fmla="*/ 0 h 2271957"/>
                <a:gd name="connsiteX2" fmla="*/ 723016 w 723016"/>
                <a:gd name="connsiteY2" fmla="*/ 120505 h 2271957"/>
                <a:gd name="connsiteX3" fmla="*/ 723016 w 723016"/>
                <a:gd name="connsiteY3" fmla="*/ 2271957 h 2271957"/>
                <a:gd name="connsiteX4" fmla="*/ 723016 w 723016"/>
                <a:gd name="connsiteY4" fmla="*/ 2271957 h 2271957"/>
                <a:gd name="connsiteX5" fmla="*/ 0 w 723016"/>
                <a:gd name="connsiteY5" fmla="*/ 2271957 h 2271957"/>
                <a:gd name="connsiteX6" fmla="*/ 0 w 723016"/>
                <a:gd name="connsiteY6" fmla="*/ 2271957 h 2271957"/>
                <a:gd name="connsiteX7" fmla="*/ 0 w 723016"/>
                <a:gd name="connsiteY7" fmla="*/ 120505 h 2271957"/>
                <a:gd name="connsiteX8" fmla="*/ 120505 w 723016"/>
                <a:gd name="connsiteY8" fmla="*/ 0 h 227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016" h="2271957">
                  <a:moveTo>
                    <a:pt x="723016" y="378668"/>
                  </a:moveTo>
                  <a:lnTo>
                    <a:pt x="723016" y="1893289"/>
                  </a:lnTo>
                  <a:cubicBezTo>
                    <a:pt x="723016" y="2102421"/>
                    <a:pt x="705846" y="2271955"/>
                    <a:pt x="684667" y="2271955"/>
                  </a:cubicBezTo>
                  <a:lnTo>
                    <a:pt x="0" y="2271955"/>
                  </a:lnTo>
                  <a:lnTo>
                    <a:pt x="0" y="2271955"/>
                  </a:lnTo>
                  <a:lnTo>
                    <a:pt x="0" y="2"/>
                  </a:lnTo>
                  <a:lnTo>
                    <a:pt x="0" y="2"/>
                  </a:lnTo>
                  <a:lnTo>
                    <a:pt x="684667" y="2"/>
                  </a:lnTo>
                  <a:cubicBezTo>
                    <a:pt x="705846" y="2"/>
                    <a:pt x="723016" y="169536"/>
                    <a:pt x="723016" y="378668"/>
                  </a:cubicBezTo>
                  <a:close/>
                </a:path>
              </a:pathLst>
            </a:custGeom>
            <a:gradFill rotWithShape="0">
              <a:gsLst>
                <a:gs pos="8300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38100">
              <a:solidFill>
                <a:srgbClr val="C00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1" tIns="60695" rIns="60695" bIns="60696" numCol="1" spcCol="1270" anchor="ctr" anchorCtr="0">
              <a:noAutofit/>
            </a:bodyPr>
            <a:lstStyle/>
            <a:p>
              <a:pPr marL="0" lvl="1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৬ষ্ঠ</a:t>
              </a:r>
              <a:r>
                <a:rPr lang="en-US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B10BEE-0E37-4D57-B8B4-92D62D878CD1}"/>
                </a:ext>
              </a:extLst>
            </p:cNvPr>
            <p:cNvSpPr/>
            <p:nvPr/>
          </p:nvSpPr>
          <p:spPr>
            <a:xfrm>
              <a:off x="4948874" y="3438137"/>
              <a:ext cx="778634" cy="1290763"/>
            </a:xfrm>
            <a:custGeom>
              <a:avLst/>
              <a:gdLst>
                <a:gd name="connsiteX0" fmla="*/ 0 w 1290762"/>
                <a:gd name="connsiteY0" fmla="*/ 0 h 778633"/>
                <a:gd name="connsiteX1" fmla="*/ 901446 w 1290762"/>
                <a:gd name="connsiteY1" fmla="*/ 0 h 778633"/>
                <a:gd name="connsiteX2" fmla="*/ 1290762 w 1290762"/>
                <a:gd name="connsiteY2" fmla="*/ 389317 h 778633"/>
                <a:gd name="connsiteX3" fmla="*/ 901446 w 1290762"/>
                <a:gd name="connsiteY3" fmla="*/ 778633 h 778633"/>
                <a:gd name="connsiteX4" fmla="*/ 0 w 1290762"/>
                <a:gd name="connsiteY4" fmla="*/ 778633 h 778633"/>
                <a:gd name="connsiteX5" fmla="*/ 389317 w 1290762"/>
                <a:gd name="connsiteY5" fmla="*/ 389317 h 778633"/>
                <a:gd name="connsiteX6" fmla="*/ 0 w 1290762"/>
                <a:gd name="connsiteY6" fmla="*/ 0 h 7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762" h="778633">
                  <a:moveTo>
                    <a:pt x="1290761" y="0"/>
                  </a:moveTo>
                  <a:lnTo>
                    <a:pt x="1290761" y="543784"/>
                  </a:lnTo>
                  <a:lnTo>
                    <a:pt x="645380" y="778633"/>
                  </a:lnTo>
                  <a:lnTo>
                    <a:pt x="1" y="543784"/>
                  </a:lnTo>
                  <a:lnTo>
                    <a:pt x="1" y="0"/>
                  </a:lnTo>
                  <a:lnTo>
                    <a:pt x="645380" y="234850"/>
                  </a:lnTo>
                  <a:lnTo>
                    <a:pt x="1290761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04558" rIns="15240" bIns="40455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bn-IN" sz="2400" b="1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endParaRPr lang="en-US" sz="24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A9E1A1D-16CF-4C1B-A7C4-47477852F26E}"/>
                </a:ext>
              </a:extLst>
            </p:cNvPr>
            <p:cNvSpPr/>
            <p:nvPr/>
          </p:nvSpPr>
          <p:spPr>
            <a:xfrm>
              <a:off x="5727506" y="3363751"/>
              <a:ext cx="3044885" cy="1050218"/>
            </a:xfrm>
            <a:custGeom>
              <a:avLst/>
              <a:gdLst>
                <a:gd name="connsiteX0" fmla="*/ 175040 w 1050217"/>
                <a:gd name="connsiteY0" fmla="*/ 0 h 2955166"/>
                <a:gd name="connsiteX1" fmla="*/ 875177 w 1050217"/>
                <a:gd name="connsiteY1" fmla="*/ 0 h 2955166"/>
                <a:gd name="connsiteX2" fmla="*/ 1050217 w 1050217"/>
                <a:gd name="connsiteY2" fmla="*/ 175040 h 2955166"/>
                <a:gd name="connsiteX3" fmla="*/ 1050217 w 1050217"/>
                <a:gd name="connsiteY3" fmla="*/ 2955166 h 2955166"/>
                <a:gd name="connsiteX4" fmla="*/ 1050217 w 1050217"/>
                <a:gd name="connsiteY4" fmla="*/ 2955166 h 2955166"/>
                <a:gd name="connsiteX5" fmla="*/ 0 w 1050217"/>
                <a:gd name="connsiteY5" fmla="*/ 2955166 h 2955166"/>
                <a:gd name="connsiteX6" fmla="*/ 0 w 1050217"/>
                <a:gd name="connsiteY6" fmla="*/ 2955166 h 2955166"/>
                <a:gd name="connsiteX7" fmla="*/ 0 w 1050217"/>
                <a:gd name="connsiteY7" fmla="*/ 175040 h 2955166"/>
                <a:gd name="connsiteX8" fmla="*/ 175040 w 1050217"/>
                <a:gd name="connsiteY8" fmla="*/ 0 h 295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17" h="2955166">
                  <a:moveTo>
                    <a:pt x="1050217" y="492539"/>
                  </a:moveTo>
                  <a:lnTo>
                    <a:pt x="1050217" y="2462627"/>
                  </a:lnTo>
                  <a:cubicBezTo>
                    <a:pt x="1050217" y="2734648"/>
                    <a:pt x="1022366" y="2955165"/>
                    <a:pt x="988011" y="2955165"/>
                  </a:cubicBezTo>
                  <a:lnTo>
                    <a:pt x="0" y="2955165"/>
                  </a:lnTo>
                  <a:lnTo>
                    <a:pt x="0" y="2955165"/>
                  </a:lnTo>
                  <a:lnTo>
                    <a:pt x="0" y="1"/>
                  </a:lnTo>
                  <a:lnTo>
                    <a:pt x="0" y="1"/>
                  </a:lnTo>
                  <a:lnTo>
                    <a:pt x="988011" y="1"/>
                  </a:lnTo>
                  <a:cubicBezTo>
                    <a:pt x="1022366" y="1"/>
                    <a:pt x="1050217" y="220518"/>
                    <a:pt x="1050217" y="492539"/>
                  </a:cubicBezTo>
                  <a:close/>
                </a:path>
              </a:pathLst>
            </a:custGeom>
            <a:gradFill rotWithShape="0">
              <a:gsLst>
                <a:gs pos="8100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38100">
              <a:solidFill>
                <a:srgbClr val="C00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74128" rIns="74127" bIns="74127" numCol="1" spcCol="1270" anchor="ctr" anchorCtr="0">
              <a:noAutofit/>
            </a:bodyPr>
            <a:lstStyle/>
            <a:p>
              <a:pPr marL="342900" lvl="0" indent="-342900" algn="ctr" defTabSz="914400">
                <a:defRPr/>
              </a:pPr>
              <a:r>
                <a:rPr lang="bn-BD" sz="3600" b="1" dirty="0">
                  <a:ln/>
                  <a:solidFill>
                    <a:srgbClr val="4F032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bn-BD" sz="2800" b="1" dirty="0">
                  <a:ln/>
                  <a:solidFill>
                    <a:srgbClr val="4F032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বিশ্বপরিচয়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AB339A-AB7F-4656-B9F5-F42E20E8C824}"/>
                </a:ext>
              </a:extLst>
            </p:cNvPr>
            <p:cNvSpPr/>
            <p:nvPr/>
          </p:nvSpPr>
          <p:spPr>
            <a:xfrm>
              <a:off x="4948875" y="4591714"/>
              <a:ext cx="778633" cy="1112333"/>
            </a:xfrm>
            <a:custGeom>
              <a:avLst/>
              <a:gdLst>
                <a:gd name="connsiteX0" fmla="*/ 0 w 1112333"/>
                <a:gd name="connsiteY0" fmla="*/ 0 h 778633"/>
                <a:gd name="connsiteX1" fmla="*/ 723017 w 1112333"/>
                <a:gd name="connsiteY1" fmla="*/ 0 h 778633"/>
                <a:gd name="connsiteX2" fmla="*/ 1112333 w 1112333"/>
                <a:gd name="connsiteY2" fmla="*/ 389317 h 778633"/>
                <a:gd name="connsiteX3" fmla="*/ 723017 w 1112333"/>
                <a:gd name="connsiteY3" fmla="*/ 778633 h 778633"/>
                <a:gd name="connsiteX4" fmla="*/ 0 w 1112333"/>
                <a:gd name="connsiteY4" fmla="*/ 778633 h 778633"/>
                <a:gd name="connsiteX5" fmla="*/ 389317 w 1112333"/>
                <a:gd name="connsiteY5" fmla="*/ 389317 h 778633"/>
                <a:gd name="connsiteX6" fmla="*/ 0 w 1112333"/>
                <a:gd name="connsiteY6" fmla="*/ 0 h 7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333" h="778633">
                  <a:moveTo>
                    <a:pt x="1112332" y="0"/>
                  </a:moveTo>
                  <a:lnTo>
                    <a:pt x="1112332" y="506112"/>
                  </a:lnTo>
                  <a:lnTo>
                    <a:pt x="556166" y="778633"/>
                  </a:lnTo>
                  <a:lnTo>
                    <a:pt x="1" y="506112"/>
                  </a:lnTo>
                  <a:lnTo>
                    <a:pt x="1" y="0"/>
                  </a:lnTo>
                  <a:lnTo>
                    <a:pt x="556166" y="272522"/>
                  </a:lnTo>
                  <a:lnTo>
                    <a:pt x="1112332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402017" rIns="12699" bIns="40201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bn-BD" sz="2000" b="1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endParaRPr lang="en-US" sz="20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CDAD71-9C1D-45B1-9F94-0B8991945D9C}"/>
                </a:ext>
              </a:extLst>
            </p:cNvPr>
            <p:cNvSpPr/>
            <p:nvPr/>
          </p:nvSpPr>
          <p:spPr>
            <a:xfrm>
              <a:off x="5727506" y="4642108"/>
              <a:ext cx="3044884" cy="723018"/>
            </a:xfrm>
            <a:custGeom>
              <a:avLst/>
              <a:gdLst>
                <a:gd name="connsiteX0" fmla="*/ 120505 w 723016"/>
                <a:gd name="connsiteY0" fmla="*/ 0 h 2955166"/>
                <a:gd name="connsiteX1" fmla="*/ 602511 w 723016"/>
                <a:gd name="connsiteY1" fmla="*/ 0 h 2955166"/>
                <a:gd name="connsiteX2" fmla="*/ 723016 w 723016"/>
                <a:gd name="connsiteY2" fmla="*/ 120505 h 2955166"/>
                <a:gd name="connsiteX3" fmla="*/ 723016 w 723016"/>
                <a:gd name="connsiteY3" fmla="*/ 2955166 h 2955166"/>
                <a:gd name="connsiteX4" fmla="*/ 723016 w 723016"/>
                <a:gd name="connsiteY4" fmla="*/ 2955166 h 2955166"/>
                <a:gd name="connsiteX5" fmla="*/ 0 w 723016"/>
                <a:gd name="connsiteY5" fmla="*/ 2955166 h 2955166"/>
                <a:gd name="connsiteX6" fmla="*/ 0 w 723016"/>
                <a:gd name="connsiteY6" fmla="*/ 2955166 h 2955166"/>
                <a:gd name="connsiteX7" fmla="*/ 0 w 723016"/>
                <a:gd name="connsiteY7" fmla="*/ 120505 h 2955166"/>
                <a:gd name="connsiteX8" fmla="*/ 120505 w 723016"/>
                <a:gd name="connsiteY8" fmla="*/ 0 h 295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016" h="2955166">
                  <a:moveTo>
                    <a:pt x="723016" y="492539"/>
                  </a:moveTo>
                  <a:lnTo>
                    <a:pt x="723016" y="2462627"/>
                  </a:lnTo>
                  <a:cubicBezTo>
                    <a:pt x="723016" y="2734648"/>
                    <a:pt x="709816" y="2955164"/>
                    <a:pt x="693533" y="2955164"/>
                  </a:cubicBezTo>
                  <a:lnTo>
                    <a:pt x="0" y="2955164"/>
                  </a:lnTo>
                  <a:lnTo>
                    <a:pt x="0" y="2955164"/>
                  </a:lnTo>
                  <a:lnTo>
                    <a:pt x="0" y="2"/>
                  </a:lnTo>
                  <a:lnTo>
                    <a:pt x="0" y="2"/>
                  </a:lnTo>
                  <a:lnTo>
                    <a:pt x="693533" y="2"/>
                  </a:lnTo>
                  <a:cubicBezTo>
                    <a:pt x="709816" y="2"/>
                    <a:pt x="723016" y="220518"/>
                    <a:pt x="723016" y="492539"/>
                  </a:cubicBezTo>
                  <a:close/>
                </a:path>
              </a:pathLst>
            </a:custGeom>
            <a:gradFill rotWithShape="0">
              <a:gsLst>
                <a:gs pos="80000">
                  <a:srgbClr val="FBEAC7">
                    <a:alpha val="89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38100">
              <a:solidFill>
                <a:srgbClr val="C00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1" tIns="60695" rIns="60694" bIns="60696" numCol="1" spcCol="1270" anchor="ctr" anchorCtr="0">
              <a:noAutofit/>
            </a:bodyPr>
            <a:lstStyle/>
            <a:p>
              <a:pPr lvl="0" algn="ctr"/>
              <a:endParaRPr lang="bn-BD" sz="4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BD" sz="4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২য়</a:t>
              </a:r>
              <a:endPara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0" lvl="1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F89F6B-1FEA-4EEC-A6FF-052773BBD5AC}"/>
                </a:ext>
              </a:extLst>
            </p:cNvPr>
            <p:cNvSpPr/>
            <p:nvPr/>
          </p:nvSpPr>
          <p:spPr>
            <a:xfrm>
              <a:off x="4948875" y="5566861"/>
              <a:ext cx="778633" cy="1112333"/>
            </a:xfrm>
            <a:custGeom>
              <a:avLst/>
              <a:gdLst>
                <a:gd name="connsiteX0" fmla="*/ 0 w 1112333"/>
                <a:gd name="connsiteY0" fmla="*/ 0 h 778633"/>
                <a:gd name="connsiteX1" fmla="*/ 723017 w 1112333"/>
                <a:gd name="connsiteY1" fmla="*/ 0 h 778633"/>
                <a:gd name="connsiteX2" fmla="*/ 1112333 w 1112333"/>
                <a:gd name="connsiteY2" fmla="*/ 389317 h 778633"/>
                <a:gd name="connsiteX3" fmla="*/ 723017 w 1112333"/>
                <a:gd name="connsiteY3" fmla="*/ 778633 h 778633"/>
                <a:gd name="connsiteX4" fmla="*/ 0 w 1112333"/>
                <a:gd name="connsiteY4" fmla="*/ 778633 h 778633"/>
                <a:gd name="connsiteX5" fmla="*/ 389317 w 1112333"/>
                <a:gd name="connsiteY5" fmla="*/ 389317 h 778633"/>
                <a:gd name="connsiteX6" fmla="*/ 0 w 1112333"/>
                <a:gd name="connsiteY6" fmla="*/ 0 h 77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333" h="778633">
                  <a:moveTo>
                    <a:pt x="1112332" y="0"/>
                  </a:moveTo>
                  <a:lnTo>
                    <a:pt x="1112332" y="506112"/>
                  </a:lnTo>
                  <a:lnTo>
                    <a:pt x="556166" y="778633"/>
                  </a:lnTo>
                  <a:lnTo>
                    <a:pt x="1" y="506112"/>
                  </a:lnTo>
                  <a:lnTo>
                    <a:pt x="1" y="0"/>
                  </a:lnTo>
                  <a:lnTo>
                    <a:pt x="556166" y="272522"/>
                  </a:lnTo>
                  <a:lnTo>
                    <a:pt x="1112332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1" tIns="403287" rIns="13969" bIns="403286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2200" b="1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22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776972-E829-4A8A-BC55-982BA173EB5A}"/>
                </a:ext>
              </a:extLst>
            </p:cNvPr>
            <p:cNvSpPr/>
            <p:nvPr/>
          </p:nvSpPr>
          <p:spPr>
            <a:xfrm>
              <a:off x="5727507" y="5566862"/>
              <a:ext cx="3044884" cy="723018"/>
            </a:xfrm>
            <a:custGeom>
              <a:avLst/>
              <a:gdLst>
                <a:gd name="connsiteX0" fmla="*/ 120505 w 723016"/>
                <a:gd name="connsiteY0" fmla="*/ 0 h 2955166"/>
                <a:gd name="connsiteX1" fmla="*/ 602511 w 723016"/>
                <a:gd name="connsiteY1" fmla="*/ 0 h 2955166"/>
                <a:gd name="connsiteX2" fmla="*/ 723016 w 723016"/>
                <a:gd name="connsiteY2" fmla="*/ 120505 h 2955166"/>
                <a:gd name="connsiteX3" fmla="*/ 723016 w 723016"/>
                <a:gd name="connsiteY3" fmla="*/ 2955166 h 2955166"/>
                <a:gd name="connsiteX4" fmla="*/ 723016 w 723016"/>
                <a:gd name="connsiteY4" fmla="*/ 2955166 h 2955166"/>
                <a:gd name="connsiteX5" fmla="*/ 0 w 723016"/>
                <a:gd name="connsiteY5" fmla="*/ 2955166 h 2955166"/>
                <a:gd name="connsiteX6" fmla="*/ 0 w 723016"/>
                <a:gd name="connsiteY6" fmla="*/ 2955166 h 2955166"/>
                <a:gd name="connsiteX7" fmla="*/ 0 w 723016"/>
                <a:gd name="connsiteY7" fmla="*/ 120505 h 2955166"/>
                <a:gd name="connsiteX8" fmla="*/ 120505 w 723016"/>
                <a:gd name="connsiteY8" fmla="*/ 0 h 295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016" h="2955166">
                  <a:moveTo>
                    <a:pt x="723016" y="492539"/>
                  </a:moveTo>
                  <a:lnTo>
                    <a:pt x="723016" y="2462627"/>
                  </a:lnTo>
                  <a:cubicBezTo>
                    <a:pt x="723016" y="2734648"/>
                    <a:pt x="709816" y="2955164"/>
                    <a:pt x="693533" y="2955164"/>
                  </a:cubicBezTo>
                  <a:lnTo>
                    <a:pt x="0" y="2955164"/>
                  </a:lnTo>
                  <a:lnTo>
                    <a:pt x="0" y="2955164"/>
                  </a:lnTo>
                  <a:lnTo>
                    <a:pt x="0" y="2"/>
                  </a:lnTo>
                  <a:lnTo>
                    <a:pt x="0" y="2"/>
                  </a:lnTo>
                  <a:lnTo>
                    <a:pt x="693533" y="2"/>
                  </a:lnTo>
                  <a:cubicBezTo>
                    <a:pt x="709816" y="2"/>
                    <a:pt x="723016" y="220518"/>
                    <a:pt x="723016" y="492539"/>
                  </a:cubicBezTo>
                  <a:close/>
                </a:path>
              </a:pathLst>
            </a:custGeom>
            <a:gradFill rotWithShape="0">
              <a:gsLst>
                <a:gs pos="80000">
                  <a:srgbClr val="FBEAC7">
                    <a:alpha val="89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38100">
              <a:solidFill>
                <a:srgbClr val="C00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1" tIns="60695" rIns="60694" bIns="60696" numCol="1" spcCol="1270" anchor="ctr" anchorCtr="0">
              <a:noAutofit/>
            </a:bodyPr>
            <a:lstStyle/>
            <a:p>
              <a:pPr marL="0" lvl="1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 মিনিট</a:t>
              </a:r>
              <a:endParaRPr lang="en-US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2" descr="E:\ph\New Folder\Akkacujjaman.JPG">
            <a:extLst>
              <a:ext uri="{FF2B5EF4-FFF2-40B4-BE49-F238E27FC236}">
                <a16:creationId xmlns:a16="http://schemas.microsoft.com/office/drawing/2014/main" id="{1612B693-01F0-4510-BD20-F0A740C5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68" y="1216647"/>
            <a:ext cx="1849396" cy="1987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D9AAF43-95CD-4B50-94C0-4810689F400D}"/>
              </a:ext>
            </a:extLst>
          </p:cNvPr>
          <p:cNvGrpSpPr/>
          <p:nvPr/>
        </p:nvGrpSpPr>
        <p:grpSpPr>
          <a:xfrm>
            <a:off x="268945" y="219639"/>
            <a:ext cx="8619562" cy="904499"/>
            <a:chOff x="255497" y="219640"/>
            <a:chExt cx="9197787" cy="70277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3A69FC-DC53-44AE-AACB-14F0474A5382}"/>
                </a:ext>
              </a:extLst>
            </p:cNvPr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940D3E3-E361-4C5F-8D27-754937DE7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4" descr="http://prothom-aloblog.com/img/uploads/585450e522f8540e2dc1f3b19b220f54.jpg">
                <a:extLst>
                  <a:ext uri="{FF2B5EF4-FFF2-40B4-BE49-F238E27FC236}">
                    <a16:creationId xmlns:a16="http://schemas.microsoft.com/office/drawing/2014/main" id="{3BDBEF22-5D10-4539-A0DA-DB0B919CAF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ABCDE7C-7A53-46F8-B332-C24DA74BA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A0CEF32-D1C3-4190-B6DF-090ADCAF7060}"/>
                </a:ext>
              </a:extLst>
            </p:cNvPr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791F0A9-2766-453E-8BEA-6B77B51A2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4" descr="http://prothom-aloblog.com/img/uploads/585450e522f8540e2dc1f3b19b220f54.jpg">
                <a:extLst>
                  <a:ext uri="{FF2B5EF4-FFF2-40B4-BE49-F238E27FC236}">
                    <a16:creationId xmlns:a16="http://schemas.microsoft.com/office/drawing/2014/main" id="{430D857A-6F90-47C6-B6A6-811EB8793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D7951C8-AFAA-4E1B-B275-F540B4B5A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27804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074" y="5301047"/>
            <a:ext cx="8745504" cy="239976"/>
            <a:chOff x="186002" y="5767966"/>
            <a:chExt cx="8745504" cy="239976"/>
          </a:xfrm>
        </p:grpSpPr>
        <p:grpSp>
          <p:nvGrpSpPr>
            <p:cNvPr id="12" name="Group 1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5" name="Flowchart: Predefined Process 14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edefined Process 15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Predefined Process 12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edefined Process 13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195422" y="558768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চিন্তা করে বলো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চিত্রের মাধ্যমে বাংলাদেশের কী তুলে ধরা হয়েছে?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77" y="1819763"/>
            <a:ext cx="6149836" cy="3283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20" name="Group 1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2836739" y="246533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পরিচয়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D4429C-D360-4F81-AAF3-21C74A734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2" y="1868034"/>
            <a:ext cx="6865561" cy="3312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2" descr="http://prothom-aloblog.com/img/uploads/69e862795c1423e20802daff5d4ccf14.jpg">
            <a:extLst>
              <a:ext uri="{FF2B5EF4-FFF2-40B4-BE49-F238E27FC236}">
                <a16:creationId xmlns:a16="http://schemas.microsoft.com/office/drawing/2014/main" id="{0E49060B-39C3-40E7-905D-18700717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60" y="1871129"/>
            <a:ext cx="7052185" cy="3394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72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384" y="67235"/>
            <a:ext cx="5371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301" y="5701553"/>
            <a:ext cx="5506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সাধারণ পরিচয়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1489433"/>
            <a:ext cx="4110856" cy="4319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4" name="Group 13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86002" y="4668843"/>
            <a:ext cx="8745504" cy="239976"/>
            <a:chOff x="186002" y="5767966"/>
            <a:chExt cx="8745504" cy="239976"/>
          </a:xfrm>
        </p:grpSpPr>
        <p:grpSp>
          <p:nvGrpSpPr>
            <p:cNvPr id="3" name="Group 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defined Process 6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Predefined Process 3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2010" y="2497969"/>
            <a:ext cx="8077200" cy="15004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গ্রাম বাংলার প্রাকৃতিক রুপ বর্ণনা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bn-BD" sz="9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ছয়টি ঋতুর সম্পর্কে বলতে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171450" indent="-171450" algn="ctr">
              <a:buFont typeface="Wingdings" panose="05000000000000000000" pitchFamily="2" charset="2"/>
              <a:buChar char="v"/>
            </a:pPr>
            <a:endParaRPr lang="bn-BD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1652" y="1525284"/>
            <a:ext cx="4916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ক্ষার্থী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1545" y="78184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0" name="Group 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7" name="Group 2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30" name="Flowchart: Predefined Process 2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edefined Process 2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9D1CE2-3CAB-43D2-8560-69730D4E0C2C}"/>
              </a:ext>
            </a:extLst>
          </p:cNvPr>
          <p:cNvGrpSpPr/>
          <p:nvPr/>
        </p:nvGrpSpPr>
        <p:grpSpPr>
          <a:xfrm>
            <a:off x="139176" y="1873343"/>
            <a:ext cx="8858479" cy="4713703"/>
            <a:chOff x="139176" y="1873343"/>
            <a:chExt cx="8858479" cy="4713703"/>
          </a:xfrm>
        </p:grpSpPr>
        <p:pic>
          <p:nvPicPr>
            <p:cNvPr id="3076" name="Picture 4" descr="http://i1127.photobucket.com/albums/l631/ratulcc/Boat/boa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228" y="1873343"/>
              <a:ext cx="4488427" cy="3142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121753" y="5879160"/>
              <a:ext cx="59801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 গ্রাম বাংলার নদী ও খাল-বিল </a:t>
              </a:r>
            </a:p>
          </p:txBody>
        </p:sp>
        <p:pic>
          <p:nvPicPr>
            <p:cNvPr id="3078" name="Picture 6" descr="http://bagerhatinfo.com/wp-content/uploads/2013/05/ferrymanriver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76" y="1873343"/>
              <a:ext cx="4342958" cy="3142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F8D000-EC2B-4AB0-8703-A50172A7406C}"/>
              </a:ext>
            </a:extLst>
          </p:cNvPr>
          <p:cNvGrpSpPr/>
          <p:nvPr/>
        </p:nvGrpSpPr>
        <p:grpSpPr>
          <a:xfrm>
            <a:off x="241034" y="1854151"/>
            <a:ext cx="8509295" cy="4764312"/>
            <a:chOff x="186002" y="2011124"/>
            <a:chExt cx="8792521" cy="4764312"/>
          </a:xfrm>
        </p:grpSpPr>
        <p:pic>
          <p:nvPicPr>
            <p:cNvPr id="20" name="Picture 2" descr="http://www.karatoa.com.bd/admin-kt/news_images/1275/image_1275_158744.jpg">
              <a:extLst>
                <a:ext uri="{FF2B5EF4-FFF2-40B4-BE49-F238E27FC236}">
                  <a16:creationId xmlns:a16="http://schemas.microsoft.com/office/drawing/2014/main" id="{1C0387AB-AC8B-4398-88BA-7A2BA4424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866" y="2011124"/>
              <a:ext cx="4356657" cy="3118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://hello.bdnews24.com/incoming/2013/09/04/1.photo-nilphamari-03.09.20.jpg1/ALTERNATES/w620/1.Photo-Nilphamari-03.09.20.jpg?1410048011091">
              <a:extLst>
                <a:ext uri="{FF2B5EF4-FFF2-40B4-BE49-F238E27FC236}">
                  <a16:creationId xmlns:a16="http://schemas.microsoft.com/office/drawing/2014/main" id="{75734734-1B60-42FA-934E-87BD4EAFF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02" y="2012859"/>
              <a:ext cx="4580807" cy="3066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E426C7-9957-4C66-AC71-2B79BE6C9171}"/>
                </a:ext>
              </a:extLst>
            </p:cNvPr>
            <p:cNvSpPr/>
            <p:nvPr/>
          </p:nvSpPr>
          <p:spPr>
            <a:xfrm>
              <a:off x="1641551" y="6046855"/>
              <a:ext cx="6185926" cy="72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 দিগন্ত বিস্তৃত ধানক্ষেত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D1263C-D02C-4FD9-933E-58B6BE062D4F}"/>
              </a:ext>
            </a:extLst>
          </p:cNvPr>
          <p:cNvGrpSpPr/>
          <p:nvPr/>
        </p:nvGrpSpPr>
        <p:grpSpPr>
          <a:xfrm>
            <a:off x="336180" y="1842412"/>
            <a:ext cx="8456887" cy="5408287"/>
            <a:chOff x="336180" y="1842412"/>
            <a:chExt cx="8456887" cy="5408287"/>
          </a:xfrm>
        </p:grpSpPr>
        <p:pic>
          <p:nvPicPr>
            <p:cNvPr id="24" name="Picture 2" descr="http://travelersdiarybd.files.wordpress.com/2013/05/6.jpg">
              <a:extLst>
                <a:ext uri="{FF2B5EF4-FFF2-40B4-BE49-F238E27FC236}">
                  <a16:creationId xmlns:a16="http://schemas.microsoft.com/office/drawing/2014/main" id="{E0350844-914A-4D67-A172-7BF3D08E7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80" y="1842412"/>
              <a:ext cx="4099756" cy="31719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s3.amazonaws.com/somewherein/pictures/shimarangdhanu/07-2014/shimarangdhanu_17484495253d020b18e7cd5.80488181_xlarge.jpg">
              <a:extLst>
                <a:ext uri="{FF2B5EF4-FFF2-40B4-BE49-F238E27FC236}">
                  <a16:creationId xmlns:a16="http://schemas.microsoft.com/office/drawing/2014/main" id="{C91E1C77-BC5C-44D8-B33E-81A185362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817" y="1842412"/>
              <a:ext cx="4286250" cy="31719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D8CF444-EAFC-4263-91A4-7464A9C776F2}"/>
                </a:ext>
              </a:extLst>
            </p:cNvPr>
            <p:cNvSpPr/>
            <p:nvPr/>
          </p:nvSpPr>
          <p:spPr>
            <a:xfrm>
              <a:off x="1900246" y="5927260"/>
              <a:ext cx="517871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 গ্রাম বাংলার পাহাড় </a:t>
              </a:r>
            </a:p>
            <a:p>
              <a:pPr algn="ctr"/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ame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440406D-CED5-45E8-9142-826E820481EF}"/>
              </a:ext>
            </a:extLst>
          </p:cNvPr>
          <p:cNvSpPr/>
          <p:nvPr/>
        </p:nvSpPr>
        <p:spPr>
          <a:xfrm>
            <a:off x="2855414" y="1968911"/>
            <a:ext cx="2924882" cy="2598753"/>
          </a:xfrm>
          <a:custGeom>
            <a:avLst/>
            <a:gdLst>
              <a:gd name="connsiteX0" fmla="*/ 0 w 2924882"/>
              <a:gd name="connsiteY0" fmla="*/ 1299377 h 2598753"/>
              <a:gd name="connsiteX1" fmla="*/ 742464 w 2924882"/>
              <a:gd name="connsiteY1" fmla="*/ 1 h 2598753"/>
              <a:gd name="connsiteX2" fmla="*/ 2182418 w 2924882"/>
              <a:gd name="connsiteY2" fmla="*/ 1 h 2598753"/>
              <a:gd name="connsiteX3" fmla="*/ 2924882 w 2924882"/>
              <a:gd name="connsiteY3" fmla="*/ 1299377 h 2598753"/>
              <a:gd name="connsiteX4" fmla="*/ 2182418 w 2924882"/>
              <a:gd name="connsiteY4" fmla="*/ 2598752 h 2598753"/>
              <a:gd name="connsiteX5" fmla="*/ 742464 w 2924882"/>
              <a:gd name="connsiteY5" fmla="*/ 2598752 h 2598753"/>
              <a:gd name="connsiteX6" fmla="*/ 0 w 2924882"/>
              <a:gd name="connsiteY6" fmla="*/ 1299377 h 259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4882" h="2598753">
                <a:moveTo>
                  <a:pt x="0" y="1299377"/>
                </a:moveTo>
                <a:lnTo>
                  <a:pt x="742464" y="1"/>
                </a:lnTo>
                <a:lnTo>
                  <a:pt x="2182418" y="1"/>
                </a:lnTo>
                <a:lnTo>
                  <a:pt x="2924882" y="1299377"/>
                </a:lnTo>
                <a:lnTo>
                  <a:pt x="2182418" y="2598752"/>
                </a:lnTo>
                <a:lnTo>
                  <a:pt x="742464" y="2598752"/>
                </a:lnTo>
                <a:lnTo>
                  <a:pt x="0" y="1299377"/>
                </a:lnTo>
                <a:close/>
              </a:path>
            </a:pathLst>
          </a:custGeom>
          <a:blipFill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072" tIns="452090" rIns="507072" bIns="45209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 dirty="0"/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solidFill>
                  <a:srgbClr val="FF0000"/>
                </a:solidFill>
              </a:rPr>
              <a:t>বাংলাদেশ</a:t>
            </a:r>
            <a:endParaRPr lang="en-US" sz="3200" kern="1200" dirty="0">
              <a:solidFill>
                <a:srgbClr val="FF000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0DE1E97-4079-49DD-BB61-AE4F69D8A9DE}"/>
              </a:ext>
            </a:extLst>
          </p:cNvPr>
          <p:cNvSpPr/>
          <p:nvPr/>
        </p:nvSpPr>
        <p:spPr>
          <a:xfrm>
            <a:off x="3198720" y="264332"/>
            <a:ext cx="2238271" cy="1936367"/>
          </a:xfrm>
          <a:custGeom>
            <a:avLst/>
            <a:gdLst>
              <a:gd name="connsiteX0" fmla="*/ 0 w 2238271"/>
              <a:gd name="connsiteY0" fmla="*/ 968184 h 1936367"/>
              <a:gd name="connsiteX1" fmla="*/ 553220 w 2238271"/>
              <a:gd name="connsiteY1" fmla="*/ 0 h 1936367"/>
              <a:gd name="connsiteX2" fmla="*/ 1685051 w 2238271"/>
              <a:gd name="connsiteY2" fmla="*/ 0 h 1936367"/>
              <a:gd name="connsiteX3" fmla="*/ 2238271 w 2238271"/>
              <a:gd name="connsiteY3" fmla="*/ 968184 h 1936367"/>
              <a:gd name="connsiteX4" fmla="*/ 1685051 w 2238271"/>
              <a:gd name="connsiteY4" fmla="*/ 1936367 h 1936367"/>
              <a:gd name="connsiteX5" fmla="*/ 553220 w 2238271"/>
              <a:gd name="connsiteY5" fmla="*/ 1936367 h 1936367"/>
              <a:gd name="connsiteX6" fmla="*/ 0 w 2238271"/>
              <a:gd name="connsiteY6" fmla="*/ 968184 h 19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8271" h="1936367">
                <a:moveTo>
                  <a:pt x="0" y="968184"/>
                </a:moveTo>
                <a:lnTo>
                  <a:pt x="553220" y="0"/>
                </a:lnTo>
                <a:lnTo>
                  <a:pt x="1685051" y="0"/>
                </a:lnTo>
                <a:lnTo>
                  <a:pt x="2238271" y="968184"/>
                </a:lnTo>
                <a:lnTo>
                  <a:pt x="1685051" y="1936367"/>
                </a:lnTo>
                <a:lnTo>
                  <a:pt x="553220" y="1936367"/>
                </a:lnTo>
                <a:lnTo>
                  <a:pt x="0" y="968184"/>
                </a:lnTo>
                <a:close/>
              </a:path>
            </a:pathLst>
          </a:custGeom>
          <a:blipFill rotWithShape="0">
            <a:blip r:embed="rId4"/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19" tIns="329787" rIns="379819" bIns="329787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D7C2758-7C01-486E-9922-271526B60E72}"/>
              </a:ext>
            </a:extLst>
          </p:cNvPr>
          <p:cNvSpPr/>
          <p:nvPr/>
        </p:nvSpPr>
        <p:spPr>
          <a:xfrm>
            <a:off x="5733140" y="1067589"/>
            <a:ext cx="2924883" cy="1936368"/>
          </a:xfrm>
          <a:custGeom>
            <a:avLst/>
            <a:gdLst>
              <a:gd name="connsiteX0" fmla="*/ 0 w 3105042"/>
              <a:gd name="connsiteY0" fmla="*/ 1035695 h 2071390"/>
              <a:gd name="connsiteX1" fmla="*/ 591796 w 3105042"/>
              <a:gd name="connsiteY1" fmla="*/ 0 h 2071390"/>
              <a:gd name="connsiteX2" fmla="*/ 2513246 w 3105042"/>
              <a:gd name="connsiteY2" fmla="*/ 0 h 2071390"/>
              <a:gd name="connsiteX3" fmla="*/ 3105042 w 3105042"/>
              <a:gd name="connsiteY3" fmla="*/ 1035695 h 2071390"/>
              <a:gd name="connsiteX4" fmla="*/ 2513246 w 3105042"/>
              <a:gd name="connsiteY4" fmla="*/ 2071390 h 2071390"/>
              <a:gd name="connsiteX5" fmla="*/ 591796 w 3105042"/>
              <a:gd name="connsiteY5" fmla="*/ 2071390 h 2071390"/>
              <a:gd name="connsiteX6" fmla="*/ 0 w 3105042"/>
              <a:gd name="connsiteY6" fmla="*/ 1035695 h 207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042" h="2071390">
                <a:moveTo>
                  <a:pt x="0" y="1035695"/>
                </a:moveTo>
                <a:lnTo>
                  <a:pt x="591796" y="0"/>
                </a:lnTo>
                <a:lnTo>
                  <a:pt x="2513246" y="0"/>
                </a:lnTo>
                <a:lnTo>
                  <a:pt x="3105042" y="1035695"/>
                </a:lnTo>
                <a:lnTo>
                  <a:pt x="2513246" y="2071390"/>
                </a:lnTo>
                <a:lnTo>
                  <a:pt x="591796" y="2071390"/>
                </a:lnTo>
                <a:lnTo>
                  <a:pt x="0" y="1035695"/>
                </a:lnTo>
                <a:close/>
              </a:path>
            </a:pathLst>
          </a:custGeom>
          <a:blipFill rotWithShape="0">
            <a:blip r:embed="rId5"/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909" tIns="313103" rIns="464909" bIns="313103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138D8C-759F-4254-8C64-0472D3A59098}"/>
              </a:ext>
            </a:extLst>
          </p:cNvPr>
          <p:cNvSpPr/>
          <p:nvPr/>
        </p:nvSpPr>
        <p:spPr>
          <a:xfrm>
            <a:off x="6029404" y="3429000"/>
            <a:ext cx="2238271" cy="1936367"/>
          </a:xfrm>
          <a:custGeom>
            <a:avLst/>
            <a:gdLst>
              <a:gd name="connsiteX0" fmla="*/ 0 w 2238271"/>
              <a:gd name="connsiteY0" fmla="*/ 968184 h 1936367"/>
              <a:gd name="connsiteX1" fmla="*/ 553220 w 2238271"/>
              <a:gd name="connsiteY1" fmla="*/ 0 h 1936367"/>
              <a:gd name="connsiteX2" fmla="*/ 1685051 w 2238271"/>
              <a:gd name="connsiteY2" fmla="*/ 0 h 1936367"/>
              <a:gd name="connsiteX3" fmla="*/ 2238271 w 2238271"/>
              <a:gd name="connsiteY3" fmla="*/ 968184 h 1936367"/>
              <a:gd name="connsiteX4" fmla="*/ 1685051 w 2238271"/>
              <a:gd name="connsiteY4" fmla="*/ 1936367 h 1936367"/>
              <a:gd name="connsiteX5" fmla="*/ 553220 w 2238271"/>
              <a:gd name="connsiteY5" fmla="*/ 1936367 h 1936367"/>
              <a:gd name="connsiteX6" fmla="*/ 0 w 2238271"/>
              <a:gd name="connsiteY6" fmla="*/ 968184 h 19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8271" h="1936367">
                <a:moveTo>
                  <a:pt x="0" y="968184"/>
                </a:moveTo>
                <a:lnTo>
                  <a:pt x="553220" y="0"/>
                </a:lnTo>
                <a:lnTo>
                  <a:pt x="1685051" y="0"/>
                </a:lnTo>
                <a:lnTo>
                  <a:pt x="2238271" y="968184"/>
                </a:lnTo>
                <a:lnTo>
                  <a:pt x="1685051" y="1936367"/>
                </a:lnTo>
                <a:lnTo>
                  <a:pt x="553220" y="1936367"/>
                </a:lnTo>
                <a:lnTo>
                  <a:pt x="0" y="968184"/>
                </a:lnTo>
                <a:close/>
              </a:path>
            </a:pathLst>
          </a:custGeom>
          <a:blipFill rotWithShape="0">
            <a:blip r:embed="rId6"/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19" tIns="329787" rIns="379819" bIns="329787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B96088A-6411-404A-A405-BF28199CDB64}"/>
              </a:ext>
            </a:extLst>
          </p:cNvPr>
          <p:cNvSpPr/>
          <p:nvPr/>
        </p:nvSpPr>
        <p:spPr>
          <a:xfrm>
            <a:off x="2510448" y="4797924"/>
            <a:ext cx="2787170" cy="1700867"/>
          </a:xfrm>
          <a:custGeom>
            <a:avLst/>
            <a:gdLst>
              <a:gd name="connsiteX0" fmla="*/ 0 w 2840366"/>
              <a:gd name="connsiteY0" fmla="*/ 968184 h 1936367"/>
              <a:gd name="connsiteX1" fmla="*/ 553220 w 2840366"/>
              <a:gd name="connsiteY1" fmla="*/ 0 h 1936367"/>
              <a:gd name="connsiteX2" fmla="*/ 2287146 w 2840366"/>
              <a:gd name="connsiteY2" fmla="*/ 0 h 1936367"/>
              <a:gd name="connsiteX3" fmla="*/ 2840366 w 2840366"/>
              <a:gd name="connsiteY3" fmla="*/ 968184 h 1936367"/>
              <a:gd name="connsiteX4" fmla="*/ 2287146 w 2840366"/>
              <a:gd name="connsiteY4" fmla="*/ 1936367 h 1936367"/>
              <a:gd name="connsiteX5" fmla="*/ 553220 w 2840366"/>
              <a:gd name="connsiteY5" fmla="*/ 1936367 h 1936367"/>
              <a:gd name="connsiteX6" fmla="*/ 0 w 2840366"/>
              <a:gd name="connsiteY6" fmla="*/ 968184 h 19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0366" h="1936367">
                <a:moveTo>
                  <a:pt x="0" y="968184"/>
                </a:moveTo>
                <a:lnTo>
                  <a:pt x="553220" y="0"/>
                </a:lnTo>
                <a:lnTo>
                  <a:pt x="2287146" y="0"/>
                </a:lnTo>
                <a:lnTo>
                  <a:pt x="2840366" y="968184"/>
                </a:lnTo>
                <a:lnTo>
                  <a:pt x="2287146" y="1936367"/>
                </a:lnTo>
                <a:lnTo>
                  <a:pt x="553220" y="1936367"/>
                </a:lnTo>
                <a:lnTo>
                  <a:pt x="0" y="968184"/>
                </a:lnTo>
                <a:close/>
              </a:path>
            </a:pathLst>
          </a:custGeom>
          <a:blipFill rotWithShape="0">
            <a:blip r:embed="rId7"/>
            <a:srcRect/>
            <a:stretch>
              <a:fillRect t="-8000" b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9994" tIns="295970" rIns="429994" bIns="295970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953C38D-CC3C-420A-8D66-595F04821200}"/>
              </a:ext>
            </a:extLst>
          </p:cNvPr>
          <p:cNvSpPr/>
          <p:nvPr/>
        </p:nvSpPr>
        <p:spPr>
          <a:xfrm>
            <a:off x="489088" y="3429000"/>
            <a:ext cx="2238271" cy="1936367"/>
          </a:xfrm>
          <a:custGeom>
            <a:avLst/>
            <a:gdLst>
              <a:gd name="connsiteX0" fmla="*/ 0 w 2238271"/>
              <a:gd name="connsiteY0" fmla="*/ 968184 h 1936367"/>
              <a:gd name="connsiteX1" fmla="*/ 553220 w 2238271"/>
              <a:gd name="connsiteY1" fmla="*/ 0 h 1936367"/>
              <a:gd name="connsiteX2" fmla="*/ 1685051 w 2238271"/>
              <a:gd name="connsiteY2" fmla="*/ 0 h 1936367"/>
              <a:gd name="connsiteX3" fmla="*/ 2238271 w 2238271"/>
              <a:gd name="connsiteY3" fmla="*/ 968184 h 1936367"/>
              <a:gd name="connsiteX4" fmla="*/ 1685051 w 2238271"/>
              <a:gd name="connsiteY4" fmla="*/ 1936367 h 1936367"/>
              <a:gd name="connsiteX5" fmla="*/ 553220 w 2238271"/>
              <a:gd name="connsiteY5" fmla="*/ 1936367 h 1936367"/>
              <a:gd name="connsiteX6" fmla="*/ 0 w 2238271"/>
              <a:gd name="connsiteY6" fmla="*/ 968184 h 19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8271" h="1936367">
                <a:moveTo>
                  <a:pt x="0" y="968184"/>
                </a:moveTo>
                <a:lnTo>
                  <a:pt x="553220" y="0"/>
                </a:lnTo>
                <a:lnTo>
                  <a:pt x="1685051" y="0"/>
                </a:lnTo>
                <a:lnTo>
                  <a:pt x="2238271" y="968184"/>
                </a:lnTo>
                <a:lnTo>
                  <a:pt x="1685051" y="1936367"/>
                </a:lnTo>
                <a:lnTo>
                  <a:pt x="553220" y="1936367"/>
                </a:lnTo>
                <a:lnTo>
                  <a:pt x="0" y="968184"/>
                </a:lnTo>
                <a:close/>
              </a:path>
            </a:pathLst>
          </a:custGeom>
          <a:blipFill rotWithShape="0">
            <a:blip r:embed="rId8"/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19" tIns="329787" rIns="379819" bIns="329787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33E8FBD-E4CB-4A70-8257-DA7093321803}"/>
              </a:ext>
            </a:extLst>
          </p:cNvPr>
          <p:cNvSpPr/>
          <p:nvPr/>
        </p:nvSpPr>
        <p:spPr>
          <a:xfrm>
            <a:off x="285243" y="1067590"/>
            <a:ext cx="2238271" cy="1936367"/>
          </a:xfrm>
          <a:custGeom>
            <a:avLst/>
            <a:gdLst>
              <a:gd name="connsiteX0" fmla="*/ 0 w 2238271"/>
              <a:gd name="connsiteY0" fmla="*/ 968184 h 1936367"/>
              <a:gd name="connsiteX1" fmla="*/ 553220 w 2238271"/>
              <a:gd name="connsiteY1" fmla="*/ 0 h 1936367"/>
              <a:gd name="connsiteX2" fmla="*/ 1685051 w 2238271"/>
              <a:gd name="connsiteY2" fmla="*/ 0 h 1936367"/>
              <a:gd name="connsiteX3" fmla="*/ 2238271 w 2238271"/>
              <a:gd name="connsiteY3" fmla="*/ 968184 h 1936367"/>
              <a:gd name="connsiteX4" fmla="*/ 1685051 w 2238271"/>
              <a:gd name="connsiteY4" fmla="*/ 1936367 h 1936367"/>
              <a:gd name="connsiteX5" fmla="*/ 553220 w 2238271"/>
              <a:gd name="connsiteY5" fmla="*/ 1936367 h 1936367"/>
              <a:gd name="connsiteX6" fmla="*/ 0 w 2238271"/>
              <a:gd name="connsiteY6" fmla="*/ 968184 h 19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8271" h="1936367">
                <a:moveTo>
                  <a:pt x="0" y="968184"/>
                </a:moveTo>
                <a:lnTo>
                  <a:pt x="553220" y="0"/>
                </a:lnTo>
                <a:lnTo>
                  <a:pt x="1685051" y="0"/>
                </a:lnTo>
                <a:lnTo>
                  <a:pt x="2238271" y="968184"/>
                </a:lnTo>
                <a:lnTo>
                  <a:pt x="1685051" y="1936367"/>
                </a:lnTo>
                <a:lnTo>
                  <a:pt x="553220" y="1936367"/>
                </a:lnTo>
                <a:lnTo>
                  <a:pt x="0" y="968184"/>
                </a:lnTo>
                <a:close/>
              </a:path>
            </a:pathLst>
          </a:custGeom>
          <a:blipFill rotWithShape="0">
            <a:blip r:embed="rId9"/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19" tIns="329787" rIns="379819" bIns="329787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/>
          </a:p>
        </p:txBody>
      </p:sp>
    </p:spTree>
    <p:extLst>
      <p:ext uri="{BB962C8B-B14F-4D97-AF65-F5344CB8AC3E}">
        <p14:creationId xmlns:p14="http://schemas.microsoft.com/office/powerpoint/2010/main" val="17765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19" name="Group 1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2433711" y="1606756"/>
            <a:ext cx="3193366" cy="83099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B3C8D-4CD1-471A-BC41-BADC2B56350F}"/>
              </a:ext>
            </a:extLst>
          </p:cNvPr>
          <p:cNvSpPr txBox="1"/>
          <p:nvPr/>
        </p:nvSpPr>
        <p:spPr>
          <a:xfrm>
            <a:off x="6400800" y="1718837"/>
            <a:ext cx="180066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B5289-54CC-415F-B428-23CCDA91C378}"/>
              </a:ext>
            </a:extLst>
          </p:cNvPr>
          <p:cNvSpPr/>
          <p:nvPr/>
        </p:nvSpPr>
        <p:spPr>
          <a:xfrm>
            <a:off x="186002" y="3867612"/>
            <a:ext cx="8443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ঋতুচক্রের দেশ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3706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57" y="1588925"/>
            <a:ext cx="756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এদেশে বছরে কয়টি ঋতু রয়েছে?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698" y="4017352"/>
            <a:ext cx="756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কবিরা গ্রামগুলোকে কী বলেছেন?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721" y="4572831"/>
            <a:ext cx="352694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ছবির মতো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4721" y="5289833"/>
            <a:ext cx="352694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শহরের মতো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24773" y="4572831"/>
            <a:ext cx="353402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নগরের মতো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24773" y="5289834"/>
            <a:ext cx="356351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দ্বীপের মতো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21" y="2198525"/>
            <a:ext cx="352694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চারটি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85721" y="2198525"/>
            <a:ext cx="357899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পাঁচটি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4721" y="2894505"/>
            <a:ext cx="352694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ছয়টি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4773" y="2892417"/>
            <a:ext cx="353402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সাতটি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927" y="127388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2" y="195262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661" y="262511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" name="Group 50"/>
          <p:cNvGrpSpPr/>
          <p:nvPr/>
        </p:nvGrpSpPr>
        <p:grpSpPr>
          <a:xfrm>
            <a:off x="7292421" y="266242"/>
            <a:ext cx="1521275" cy="1240540"/>
            <a:chOff x="4717473" y="948667"/>
            <a:chExt cx="3023434" cy="3004591"/>
          </a:xfrm>
        </p:grpSpPr>
        <p:sp>
          <p:nvSpPr>
            <p:cNvPr id="52" name="Oval 5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06029" y="1642408"/>
              <a:ext cx="2781897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76212" y="243318"/>
            <a:ext cx="1521275" cy="1240839"/>
            <a:chOff x="8225056" y="941740"/>
            <a:chExt cx="3023434" cy="3005316"/>
          </a:xfrm>
        </p:grpSpPr>
        <p:sp>
          <p:nvSpPr>
            <p:cNvPr id="55" name="Oval 54"/>
            <p:cNvSpPr/>
            <p:nvPr/>
          </p:nvSpPr>
          <p:spPr>
            <a:xfrm>
              <a:off x="8225056" y="941740"/>
              <a:ext cx="3023434" cy="2860965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90844" y="1636206"/>
              <a:ext cx="2848800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526" y="220664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TextBox 63"/>
          <p:cNvSpPr txBox="1"/>
          <p:nvPr/>
        </p:nvSpPr>
        <p:spPr>
          <a:xfrm>
            <a:off x="2874044" y="363667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ebc8fbacb9a4b59e176d101b28291ebccb4f79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1211</TotalTime>
  <Words>335</Words>
  <Application>Microsoft Office PowerPoint</Application>
  <PresentationFormat>On-screen Show (4:3)</PresentationFormat>
  <Paragraphs>103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NikoshBAN</vt:lpstr>
      <vt:lpstr>SolaimanLipi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Abacus</cp:lastModifiedBy>
  <cp:revision>250</cp:revision>
  <dcterms:created xsi:type="dcterms:W3CDTF">2014-09-17T02:36:14Z</dcterms:created>
  <dcterms:modified xsi:type="dcterms:W3CDTF">2019-07-22T02:26:31Z</dcterms:modified>
</cp:coreProperties>
</file>