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81" r:id="rId5"/>
    <p:sldId id="295" r:id="rId6"/>
    <p:sldId id="277" r:id="rId7"/>
    <p:sldId id="278" r:id="rId8"/>
    <p:sldId id="259" r:id="rId9"/>
    <p:sldId id="296" r:id="rId10"/>
    <p:sldId id="280" r:id="rId11"/>
    <p:sldId id="284" r:id="rId12"/>
    <p:sldId id="279" r:id="rId13"/>
    <p:sldId id="271" r:id="rId14"/>
    <p:sldId id="289" r:id="rId15"/>
    <p:sldId id="290" r:id="rId16"/>
    <p:sldId id="286" r:id="rId17"/>
    <p:sldId id="302" r:id="rId18"/>
    <p:sldId id="294" r:id="rId19"/>
    <p:sldId id="288" r:id="rId20"/>
    <p:sldId id="301" r:id="rId21"/>
    <p:sldId id="300" r:id="rId22"/>
    <p:sldId id="291" r:id="rId23"/>
    <p:sldId id="269" r:id="rId24"/>
    <p:sldId id="274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371" autoAdjust="0"/>
  </p:normalViewPr>
  <p:slideViewPr>
    <p:cSldViewPr snapToGrid="0">
      <p:cViewPr varScale="1">
        <p:scale>
          <a:sx n="67" d="100"/>
          <a:sy n="67" d="100"/>
        </p:scale>
        <p:origin x="66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5" d="100"/>
        <a:sy n="1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32F3C-E074-41CF-B68A-3E6998A36E3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520C1F-86FF-4C68-B4E1-D45297DDE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3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32F3C-E074-41CF-B68A-3E6998A36E3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520C1F-86FF-4C68-B4E1-D45297DDE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962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32F3C-E074-41CF-B68A-3E6998A36E3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520C1F-86FF-4C68-B4E1-D45297DDE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7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32F3C-E074-41CF-B68A-3E6998A36E3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520C1F-86FF-4C68-B4E1-D45297DDE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7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32F3C-E074-41CF-B68A-3E6998A36E3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520C1F-86FF-4C68-B4E1-D45297DDE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01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32F3C-E074-41CF-B68A-3E6998A36E3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520C1F-86FF-4C68-B4E1-D45297DDE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50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32F3C-E074-41CF-B68A-3E6998A36E3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520C1F-86FF-4C68-B4E1-D45297DDE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1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32F3C-E074-41CF-B68A-3E6998A36E3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520C1F-86FF-4C68-B4E1-D45297DDE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28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32F3C-E074-41CF-B68A-3E6998A36E3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520C1F-86FF-4C68-B4E1-D45297DDE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32F3C-E074-41CF-B68A-3E6998A36E3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520C1F-86FF-4C68-B4E1-D45297DDE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96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132F3C-E074-41CF-B68A-3E6998A36E34}" type="datetimeFigureOut">
              <a:rPr lang="en-US" smtClean="0"/>
              <a:t>8/9/2019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520C1F-86FF-4C68-B4E1-D45297DDE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138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627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21199" y="743827"/>
            <a:ext cx="187904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dirty="0"/>
          </a:p>
        </p:txBody>
      </p:sp>
      <p:pic>
        <p:nvPicPr>
          <p:cNvPr id="4" name="Picture 3" descr="irvine-ca-group-business-property-insurance-quot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023" y="1876518"/>
            <a:ext cx="7021831" cy="38842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54754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13910" y="1639446"/>
            <a:ext cx="6324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বিমা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নৌ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বিমা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অগ্নি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বিমা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ু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র্ঘটনা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বিমা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687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5900" y="1177290"/>
            <a:ext cx="85725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চুক্তির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কিস্তির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গ্রহনকারী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নির্বাচিত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উত্তরাধিকারকে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বিমাগ্রহিতার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বিমাকৃত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চুক্তিকেই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life-insurance-quo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675" y="3406140"/>
            <a:ext cx="5612130" cy="256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968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43150" y="1531620"/>
            <a:ext cx="7909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জনপ্রিয়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7390" y="3783330"/>
            <a:ext cx="8892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ক্ষতিপূরণের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নিশ্চয়তা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ক্ষতিপূরণের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0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49551" y="651589"/>
            <a:ext cx="22638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358" y="1569518"/>
            <a:ext cx="3614193" cy="25469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048295" y="4613910"/>
            <a:ext cx="5460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বিমা</a:t>
            </a:r>
            <a:r>
              <a:rPr lang="en-US" sz="3600" dirty="0" smtClean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 smtClean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solidFill>
                <a:srgbClr val="001A0C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 smtClean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প্রত্যেকে </a:t>
            </a:r>
            <a:r>
              <a:rPr lang="bn-IN" sz="3600" dirty="0" smtClean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600" dirty="0" smtClean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মার প্রকারভেদ লিখ।</a:t>
            </a:r>
            <a:endParaRPr lang="en-US" sz="3600" dirty="0">
              <a:solidFill>
                <a:srgbClr val="001A0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7437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43150" y="4663440"/>
            <a:ext cx="7418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সামুদ্রিক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দেয়ার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প্রতিশ্রুতি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নৌ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ship6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8128" y="832329"/>
            <a:ext cx="6283002" cy="347678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93723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4781045"/>
            <a:ext cx="9224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বিমা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চুক্তির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বিমা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গ্রহীতা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ব্যক্তিকে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অগ্নিজনিত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ক্ষতিপূরণ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দান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অগ্নি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বিমা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rvine-ca-group-business-property-insurance-quote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970" y="1053557"/>
            <a:ext cx="5589270" cy="29502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3933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500" y="1623060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বিনাশের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ঝুঁকি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দুর্ঘটনা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আওতাভুক্ত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 descr="C:\Documents and Settings\TTC_10\Desktop\Nazma\Boat in sundarban.jpg"/>
          <p:cNvPicPr>
            <a:picLocks noChangeAspect="1" noChangeArrowheads="1"/>
          </p:cNvPicPr>
          <p:nvPr/>
        </p:nvPicPr>
        <p:blipFill rotWithShape="1">
          <a:blip r:embed="rId2"/>
          <a:srcRect l="18010" r="-27086"/>
          <a:stretch/>
        </p:blipFill>
        <p:spPr bwMode="auto">
          <a:xfrm>
            <a:off x="3326130" y="3185676"/>
            <a:ext cx="6949440" cy="26207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8986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39031" y="3084314"/>
            <a:ext cx="58719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অগ্নি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সম্পর্কে ব্যাখ্যা কর 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7730" y="1143000"/>
            <a:ext cx="23545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1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3314" y="821174"/>
            <a:ext cx="36166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বীমা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গুলো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23260" y="2331720"/>
            <a:ext cx="2217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দূর্ঘটনা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বিমা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7491" y="4307324"/>
            <a:ext cx="21546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শস্য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pic>
        <p:nvPicPr>
          <p:cNvPr id="10" name="Picture 9" descr="accedent 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17054" y="1824900"/>
            <a:ext cx="3472815" cy="17830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C:\Documents and Settings\TTC_10\Desktop\Nazma\Boat in sundarban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917054" y="4053512"/>
            <a:ext cx="3552826" cy="18002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87170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0230" y="1291590"/>
            <a:ext cx="88011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            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</a:t>
            </a:r>
          </a:p>
          <a:p>
            <a:r>
              <a:rPr lang="en-US" sz="4000" dirty="0" smtClean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bn-BD" sz="4000" dirty="0" smtClean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“ক” দল      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ক্ষতি পূরনের চুক্তি নয় কোনটি ?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        ”খ”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ভবিষৎ সর্বদায় অনিশ্চিত” ব্যাখ্যা কর।</a:t>
            </a:r>
          </a:p>
          <a:p>
            <a:endParaRPr lang="en-US" sz="40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0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3402" y="1953490"/>
            <a:ext cx="64876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ওয়াহিদুজ্জামান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ওয়াহিদ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bn-IN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গৌরিপুর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বিলকিস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মোশাররফ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দাউদকান্দি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3200" b="1" i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- 01829738388</a:t>
            </a:r>
            <a:endParaRPr lang="en-US" sz="3200" dirty="0"/>
          </a:p>
        </p:txBody>
      </p:sp>
      <p:pic>
        <p:nvPicPr>
          <p:cNvPr id="3" name="Picture 2" descr="SAM_1085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80" y="953882"/>
            <a:ext cx="4112267" cy="4729176"/>
          </a:xfrm>
          <a:prstGeom prst="ellipse">
            <a:avLst/>
          </a:prstGeom>
          <a:ln w="38100" cap="rnd">
            <a:solidFill>
              <a:srgbClr val="C8C6BD"/>
            </a:solidFill>
            <a:prstDash val="sysDash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962237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3314" y="821174"/>
            <a:ext cx="36166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বীমা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গুলো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15954" y="1903742"/>
            <a:ext cx="311898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সততা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	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693746" y="4563917"/>
            <a:ext cx="4581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শ্রমিকদের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ক্ষতি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11" y="3494141"/>
            <a:ext cx="4674870" cy="2589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7741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727584" y="569714"/>
            <a:ext cx="36166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dirty="0" err="1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বীমা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গুলো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78641" y="2993030"/>
            <a:ext cx="2278188" cy="854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দাঙ্গা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920" y="2053232"/>
            <a:ext cx="5077320" cy="32731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14910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7940" y="2804160"/>
            <a:ext cx="84277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dirty="0" smtClean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600" dirty="0" smtClean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মা কাকে বলে?</a:t>
            </a:r>
          </a:p>
          <a:p>
            <a:r>
              <a:rPr lang="bn-BD" sz="3600" dirty="0" smtClean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600" dirty="0" smtClean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600" dirty="0" smtClean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মা কত প্রকার? এবং কি কি।</a:t>
            </a:r>
          </a:p>
          <a:p>
            <a:r>
              <a:rPr lang="bn-BD" sz="3600" dirty="0" smtClean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৩। ক্ষতি পূরনের চুক্তি বলা হয় কাকে?</a:t>
            </a:r>
            <a:endParaRPr lang="en-US" sz="3600" dirty="0" smtClean="0">
              <a:solidFill>
                <a:srgbClr val="001A0C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নৌ</a:t>
            </a:r>
            <a:r>
              <a:rPr lang="en-US" sz="3600" dirty="0" smtClean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বিমা</a:t>
            </a:r>
            <a:r>
              <a:rPr lang="en-US" sz="3600" dirty="0" smtClean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bn-BD" sz="3600" dirty="0" smtClean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001A0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03651" y="712500"/>
            <a:ext cx="16417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dirty="0">
                <a:solidFill>
                  <a:srgbClr val="001A0C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14625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768271" y="554771"/>
            <a:ext cx="3255953" cy="58477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কাজ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3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44" y="1513471"/>
            <a:ext cx="4497355" cy="20627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/>
          <p:cNvSpPr txBox="1"/>
          <p:nvPr/>
        </p:nvSpPr>
        <p:spPr>
          <a:xfrm>
            <a:off x="2062372" y="4552950"/>
            <a:ext cx="8667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* বাংলাদেশের প্রেক্ষাপটে </a:t>
            </a:r>
            <a:r>
              <a:rPr lang="bn-IN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6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মার প্রয়োজনীয়তা ব্যাখ্যা কর।</a:t>
            </a:r>
            <a:endParaRPr lang="en-US" sz="36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6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9967" y="4993135"/>
            <a:ext cx="7242463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Thank you all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08766" y="401373"/>
            <a:ext cx="15744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1" y="1496841"/>
            <a:ext cx="8534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Plant more trees and save the earth.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2403393"/>
            <a:ext cx="3886200" cy="26639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1"/>
          <a:stretch/>
        </p:blipFill>
        <p:spPr>
          <a:xfrm>
            <a:off x="1753835" y="2370520"/>
            <a:ext cx="4061956" cy="26707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1076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1559" y="1848931"/>
            <a:ext cx="7821227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i="1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b="1" i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i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ব্যবসায়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উদ্যোগ।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: ৯ম-১০ম</a:t>
            </a:r>
          </a:p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: ৫ম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শিরোনাম-ব্যবসায়ে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আইনগত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বিমা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)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5০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মিনিট</a:t>
            </a:r>
          </a:p>
        </p:txBody>
      </p:sp>
    </p:spTree>
    <p:extLst>
      <p:ext uri="{BB962C8B-B14F-4D97-AF65-F5344CB8AC3E}">
        <p14:creationId xmlns:p14="http://schemas.microsoft.com/office/powerpoint/2010/main" val="259282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ip 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8680" y="1735454"/>
            <a:ext cx="4846320" cy="33070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3" descr="images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5080" y="2853690"/>
            <a:ext cx="4914900" cy="31927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534276" y="558284"/>
            <a:ext cx="41232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ছবিতে কী দেখতে 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1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rine_insurance.jpg"/>
          <p:cNvPicPr>
            <a:picLocks noChangeAspect="1"/>
          </p:cNvPicPr>
          <p:nvPr/>
        </p:nvPicPr>
        <p:blipFill rotWithShape="1">
          <a:blip r:embed="rId2"/>
          <a:srcRect b="21428"/>
          <a:stretch/>
        </p:blipFill>
        <p:spPr>
          <a:xfrm>
            <a:off x="6835140" y="2994660"/>
            <a:ext cx="4503420" cy="29489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irvine-ca-group-business-property-insurance-quote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210" y="867109"/>
            <a:ext cx="4693920" cy="32248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808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900" y="2989246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79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2220" y="2523173"/>
            <a:ext cx="85534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মা কাকে বলে তা বলতে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মার প্রকারভেদ বলতে পারবে।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মার প্রয়োজনিয়তা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করতে পারবে।</a:t>
            </a:r>
          </a:p>
          <a:p>
            <a:pPr algn="ctr"/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53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50" y="2503170"/>
            <a:ext cx="10104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বীমা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হচ্চে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নিদির্ষ্ট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প্রিমিয়ামের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বীমাকৃত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পূরণে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বীমাকারী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বীমা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গ্রহীতার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চুক্তি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9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2033" y="2684264"/>
            <a:ext cx="47061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বিমা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৪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51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368</Words>
  <Application>Microsoft Office PowerPoint</Application>
  <PresentationFormat>Widescreen</PresentationFormat>
  <Paragraphs>59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444</cp:revision>
  <dcterms:created xsi:type="dcterms:W3CDTF">2019-07-24T17:05:12Z</dcterms:created>
  <dcterms:modified xsi:type="dcterms:W3CDTF">2019-08-09T15:27:59Z</dcterms:modified>
</cp:coreProperties>
</file>