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2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887C-6B87-49C7-92E7-764E567FA07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DE21-48A9-4611-B9C1-CC73FA66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357438" y="1700212"/>
            <a:ext cx="7929562" cy="3228975"/>
          </a:xfrm>
          <a:prstGeom prst="cloud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04800" y="962025"/>
            <a:ext cx="6792686" cy="1175657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78971" y="2667000"/>
            <a:ext cx="11321143" cy="1175657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35428" y="4506685"/>
            <a:ext cx="11321143" cy="2002972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এন্ট্রন্স,মোশনপথ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এম্ফাসাইজ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09" y="490275"/>
            <a:ext cx="3326719" cy="211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29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3971" y="478703"/>
            <a:ext cx="49840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বৈশাদৃশ্যগুলো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74" y="1379926"/>
            <a:ext cx="1802722" cy="1777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7" y="1538627"/>
            <a:ext cx="128016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5" y="3867990"/>
            <a:ext cx="2162175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45" y="1518496"/>
            <a:ext cx="1943100" cy="19431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30" y="1597954"/>
            <a:ext cx="1280160" cy="16459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2" y="3779341"/>
            <a:ext cx="2162175" cy="2114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76" y="2537997"/>
            <a:ext cx="2240771" cy="2209692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46" y="1597954"/>
            <a:ext cx="1943100" cy="1943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6669" y="4336100"/>
            <a:ext cx="61141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ভিন্নরকম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সেপইফেক্ট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" y="467257"/>
            <a:ext cx="115823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7" y="1396702"/>
            <a:ext cx="4384714" cy="32478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01" y="1396702"/>
            <a:ext cx="3238952" cy="3247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96" y="1452418"/>
            <a:ext cx="3553321" cy="31921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77319" y="5084889"/>
            <a:ext cx="183736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1422" y="5134618"/>
            <a:ext cx="147348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5696" y="5060024"/>
            <a:ext cx="295465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টপডাউন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060" y="5835379"/>
            <a:ext cx="1019862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টপটাউন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1111" y="1381019"/>
            <a:ext cx="4804227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0571" y="3615512"/>
            <a:ext cx="1070677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সেপইফেক্ট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571" y="4866010"/>
            <a:ext cx="475097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গ্রোটার্ন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960" y="4866010"/>
            <a:ext cx="515718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থ্রিডি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রোটেশন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গ্রোঅপশন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রিফ্লেকশন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1" y="712212"/>
            <a:ext cx="4312139" cy="24228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330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57" y="885103"/>
            <a:ext cx="1088571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9600" y="2216482"/>
            <a:ext cx="588334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600" y="3167390"/>
            <a:ext cx="65614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টপডাউন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600" y="4092545"/>
            <a:ext cx="1002870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895147" y="1494971"/>
            <a:ext cx="6545942" cy="2917372"/>
          </a:xfrm>
          <a:prstGeom prst="cloud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7175" y="5867437"/>
            <a:ext cx="11672888" cy="391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7176" y="910707"/>
            <a:ext cx="11672888" cy="1322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171" y="2728900"/>
            <a:ext cx="5839932" cy="2800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কটিয়াদি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০১৭২০১০৮৭৯৯</a:t>
            </a:r>
          </a:p>
          <a:p>
            <a:pPr algn="ctr"/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rafip.pakundia</a:t>
            </a:r>
            <a:r>
              <a:rPr lang="en-US" sz="2800" b="1" dirty="0" smtClean="0">
                <a:ln/>
                <a:solidFill>
                  <a:srgbClr val="7030A0"/>
                </a:solidFill>
                <a:cs typeface="NikoshBAN" panose="02000000000000000000" pitchFamily="2" charset="0"/>
              </a:rPr>
              <a:t>@gmail.com</a:t>
            </a:r>
            <a:endParaRPr lang="en-US" sz="2800" b="1" dirty="0">
              <a:ln/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157" y="2756854"/>
            <a:ext cx="4839786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28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endParaRPr lang="en-US" sz="28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</a:t>
            </a:r>
            <a:r>
              <a:rPr lang="en-US" sz="2800" b="1" spc="5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endParaRPr lang="en-US" sz="28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০১-১২-২০১৯</a:t>
            </a:r>
            <a:endParaRPr lang="en-US" sz="28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5" y="1136292"/>
            <a:ext cx="1519523" cy="1986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0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9550" y="271463"/>
            <a:ext cx="11772900" cy="1085850"/>
          </a:xfrm>
          <a:prstGeom prst="snip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2389711"/>
            <a:ext cx="3043239" cy="2156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6" y="2389710"/>
            <a:ext cx="2843212" cy="21561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2387221"/>
            <a:ext cx="2767008" cy="21586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6" y="2387221"/>
            <a:ext cx="2843212" cy="21586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ounded Rectangle 8"/>
          <p:cNvSpPr/>
          <p:nvPr/>
        </p:nvSpPr>
        <p:spPr>
          <a:xfrm>
            <a:off x="914401" y="4757737"/>
            <a:ext cx="1485900" cy="485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2820" y="4814886"/>
            <a:ext cx="2528887" cy="485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2755" y="4781501"/>
            <a:ext cx="1974058" cy="485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14815" y="4814886"/>
            <a:ext cx="2858692" cy="485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45257" y="5455418"/>
            <a:ext cx="11772900" cy="1085850"/>
          </a:xfrm>
          <a:prstGeom prst="snip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পাওয়ারপয়েন্ট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930650" y="414337"/>
            <a:ext cx="5143500" cy="207168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2419" y="2974023"/>
            <a:ext cx="11587162" cy="3395979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8118" y="3371851"/>
            <a:ext cx="11815764" cy="657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71450" y="684460"/>
            <a:ext cx="11815764" cy="657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1450" y="5243514"/>
            <a:ext cx="11815764" cy="657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ভিন্নরুপে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133" y="669389"/>
            <a:ext cx="468750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33" y="3426811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133" y="1930686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" y="1470133"/>
            <a:ext cx="19431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1" y="1528761"/>
            <a:ext cx="1943100" cy="194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123" y="4292053"/>
            <a:ext cx="981230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707004" y="471489"/>
            <a:ext cx="4043363" cy="154305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81087" y="2228851"/>
            <a:ext cx="10029824" cy="154305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3" y="4000501"/>
            <a:ext cx="11701462" cy="21002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56" y="431801"/>
            <a:ext cx="3460985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631031" y="615256"/>
            <a:ext cx="10929937" cy="1042988"/>
          </a:xfrm>
          <a:prstGeom prst="ribbon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83" y="1800225"/>
            <a:ext cx="6509767" cy="4774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417" y="2843213"/>
            <a:ext cx="490885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মেনুবারে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1158" y="3759653"/>
            <a:ext cx="478707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মেনুবারে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650124" y="317713"/>
            <a:ext cx="10929937" cy="1042988"/>
          </a:xfrm>
          <a:prstGeom prst="ribbon">
            <a:avLst/>
          </a:prstGeom>
          <a:solidFill>
            <a:srgbClr val="7030A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29" y="1421949"/>
            <a:ext cx="6222842" cy="4450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0076" y="5934065"/>
            <a:ext cx="62228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3" y="1518971"/>
            <a:ext cx="4537371" cy="3820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23" y="5221352"/>
            <a:ext cx="536236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2378195">
            <a:off x="4113611" y="2548325"/>
            <a:ext cx="449943" cy="28588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9931335">
            <a:off x="5406202" y="4502382"/>
            <a:ext cx="4545424" cy="1374659"/>
          </a:xfrm>
          <a:prstGeom prst="curvedUpArrow">
            <a:avLst>
              <a:gd name="adj1" fmla="val 25000"/>
              <a:gd name="adj2" fmla="val 40587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256971" y="957944"/>
            <a:ext cx="7678057" cy="928914"/>
          </a:xfrm>
          <a:prstGeom prst="snip2Diag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02589"/>
              </p:ext>
            </p:extLst>
          </p:nvPr>
        </p:nvGraphicFramePr>
        <p:xfrm>
          <a:off x="4964113" y="3208338"/>
          <a:ext cx="226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3" imgW="2264040" imgH="437760" progId="Package">
                  <p:embed/>
                </p:oleObj>
              </mc:Choice>
              <mc:Fallback>
                <p:oleObj name="Packager Shell Object" showAsIcon="1" r:id="rId3" imgW="22640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4113" y="3208338"/>
                        <a:ext cx="22637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9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492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Uddin</dc:creator>
  <cp:lastModifiedBy>PC</cp:lastModifiedBy>
  <cp:revision>47</cp:revision>
  <dcterms:created xsi:type="dcterms:W3CDTF">2017-05-31T04:21:58Z</dcterms:created>
  <dcterms:modified xsi:type="dcterms:W3CDTF">2019-12-01T15:20:24Z</dcterms:modified>
</cp:coreProperties>
</file>