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1" r:id="rId15"/>
    <p:sldId id="273" r:id="rId16"/>
    <p:sldId id="274" r:id="rId17"/>
    <p:sldId id="275" r:id="rId18"/>
    <p:sldId id="272" r:id="rId19"/>
    <p:sldId id="279" r:id="rId20"/>
    <p:sldId id="27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0CCDA-8A7A-4314-B568-BD801722FE90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C43AD-68DB-4DAF-983A-E977E557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4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C43AD-68DB-4DAF-983A-E977E557E1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9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6E80-B14F-448D-B9F5-B013AF7E8843}" type="datetimeFigureOut">
              <a:rPr lang="en-US" smtClean="0"/>
              <a:t>08-07-19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4C01-75C4-49DF-AD62-AFC471B5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28303" y="0"/>
            <a:ext cx="9594376" cy="6701056"/>
            <a:chOff x="1228303" y="0"/>
            <a:chExt cx="9594376" cy="67010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03" y="2170000"/>
              <a:ext cx="9594376" cy="45310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842452" y="0"/>
              <a:ext cx="8366078" cy="2402006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800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4" y="256666"/>
            <a:ext cx="552734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musical instruments 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8105" y="983483"/>
            <a:ext cx="11354275" cy="5655795"/>
            <a:chOff x="338105" y="915242"/>
            <a:chExt cx="11354275" cy="56557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984" y="915242"/>
              <a:ext cx="3792396" cy="18961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27578">
              <a:off x="563768" y="4456712"/>
              <a:ext cx="3448796" cy="16038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05" y="915242"/>
              <a:ext cx="2726814" cy="27268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170" y="1237037"/>
              <a:ext cx="3556000" cy="3556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68" y="3015037"/>
              <a:ext cx="3556000" cy="3556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670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4199" y="577686"/>
            <a:ext cx="10412276" cy="5699271"/>
            <a:chOff x="535142" y="536741"/>
            <a:chExt cx="10412276" cy="56992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03" y="536741"/>
              <a:ext cx="2667000" cy="21240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165">
              <a:off x="8280418" y="3825100"/>
              <a:ext cx="2667000" cy="2028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187" y="536741"/>
              <a:ext cx="2667000" cy="2667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895" y="3569012"/>
              <a:ext cx="2667000" cy="2667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4194">
              <a:off x="535142" y="3884268"/>
              <a:ext cx="2560320" cy="11521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895" y="536741"/>
              <a:ext cx="2667000" cy="2838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7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2" y="1636171"/>
            <a:ext cx="8452651" cy="36177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5398" y="5253906"/>
            <a:ext cx="9701758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musical instruments are played with folk songs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country?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45" y="111890"/>
            <a:ext cx="1939527" cy="1322759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24486" y="111890"/>
            <a:ext cx="3152634" cy="129653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9" name="Sun 8"/>
          <p:cNvSpPr/>
          <p:nvPr/>
        </p:nvSpPr>
        <p:spPr>
          <a:xfrm>
            <a:off x="9689911" y="286602"/>
            <a:ext cx="2074460" cy="1937983"/>
          </a:xfrm>
          <a:prstGeom prst="sun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6113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318" y="444296"/>
            <a:ext cx="359098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Folk songs and singer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1983" y="5120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1313" y="4825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7281" y="2411223"/>
            <a:ext cx="1328807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Palligiti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041" y="4855911"/>
            <a:ext cx="1629047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Bhawaiya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6397" y="2257334"/>
            <a:ext cx="6665981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 Alim (27 July 1931 – 5 September 1974) was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greatest Palligiti singer of Bangladeshi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73" y="1620726"/>
            <a:ext cx="1947076" cy="2022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73" y="4059630"/>
            <a:ext cx="1947075" cy="2006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56397" y="4225053"/>
            <a:ext cx="6665981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Abbas Uddin Ahmed (27 October 1901 – 30 December 1959) was a Bengali folk song composer and singer. He was known for Bhawaiya folk song which is a style commonly found in Rangpur.  </a:t>
            </a:r>
          </a:p>
        </p:txBody>
      </p:sp>
    </p:spTree>
    <p:extLst>
      <p:ext uri="{BB962C8B-B14F-4D97-AF65-F5344CB8AC3E}">
        <p14:creationId xmlns:p14="http://schemas.microsoft.com/office/powerpoint/2010/main" val="41223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61983" y="5120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1313" y="4825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6087" y="1620341"/>
            <a:ext cx="1699147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Lalongiti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197" y="4748273"/>
            <a:ext cx="1897037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Hason Raja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9642" y="1281785"/>
            <a:ext cx="6619762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Lalon Shah (1774-1890) was a prominent Bengali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philosopher, Baul saint, songwriter, social reformer, composer and singer of Baul songs.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642" y="4225053"/>
            <a:ext cx="6619762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Hason Raja (21 December 1854-6 December 1922) was a Bengali mystic poet and songwriter from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Sylhet. His unique style of music made him one of the most prominent figures in Bengali culture.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5" y="774866"/>
            <a:ext cx="1688626" cy="2214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5" y="3902801"/>
            <a:ext cx="1688626" cy="22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61983" y="5120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1313" y="4825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3227" y="1881947"/>
            <a:ext cx="133407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Bhatiali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307" y="4859030"/>
            <a:ext cx="161043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Jari gaan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5457" y="1358728"/>
            <a:ext cx="5841242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Bhatiali or bhatiyali is a form of folk music in both Bangladesh and West Bengal. Bhatiali is a river song mostly sung by boatmen while going down streams of the river.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5457" y="4520475"/>
            <a:ext cx="5841242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Jari gaan is a kind of sad song. Its origin is 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tragic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of Medina and Karbala and 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Hazrat Imam Hassan and Hussain.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14" y="975770"/>
            <a:ext cx="2838731" cy="2335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13" y="3952853"/>
            <a:ext cx="2838732" cy="23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8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61983" y="5120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1313" y="4825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930" y="1765861"/>
            <a:ext cx="1616752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Sari gaan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36" y="4618199"/>
            <a:ext cx="156980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 gaan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2640" y="1427306"/>
            <a:ext cx="5907706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Sari gaan 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Sari songs are usually sung before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boat races, a popular amusement in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Bengal during the monsoon months.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2640" y="3910313"/>
            <a:ext cx="5907706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 gaan is also a kind of  traditional Bengali folk song. It is an essential component of all the major rural festivals during the dry seasons. Pala gaan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performed by a group of performers.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2" y="929608"/>
            <a:ext cx="2667000" cy="2195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73" y="3781946"/>
            <a:ext cx="2667000" cy="21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61983" y="5120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1313" y="4825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6270" y="234509"/>
            <a:ext cx="180150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Gambhira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9541" y="4821010"/>
            <a:ext cx="9634078" cy="16927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Gambhira is a type of folk song popular in the northwestern region of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Chapai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Nawabganj district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main centre of Gambhira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tradition is also popular in the nearby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districts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 Rajshahi and Naogaon.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03" y="861682"/>
            <a:ext cx="6133035" cy="3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554167" y="464021"/>
            <a:ext cx="5745708" cy="1214651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7029" y="4915297"/>
            <a:ext cx="1051696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in groups  and write a paragraph on “Folk song of Bangladesh.”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20522" y="286601"/>
            <a:ext cx="7543849" cy="4154419"/>
            <a:chOff x="4220521" y="286601"/>
            <a:chExt cx="7543849" cy="4154418"/>
          </a:xfrm>
        </p:grpSpPr>
        <p:sp>
          <p:nvSpPr>
            <p:cNvPr id="3" name="Sun 2"/>
            <p:cNvSpPr/>
            <p:nvPr/>
          </p:nvSpPr>
          <p:spPr>
            <a:xfrm>
              <a:off x="9689910" y="286601"/>
              <a:ext cx="2074460" cy="1937983"/>
            </a:xfrm>
            <a:prstGeom prst="su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521" y="2028019"/>
              <a:ext cx="2413000" cy="241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8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238509" y="423077"/>
            <a:ext cx="5745708" cy="1214651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9678" y="3002506"/>
            <a:ext cx="6361851" cy="20928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short answer to the following questions.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folk song?</a:t>
            </a:r>
          </a:p>
          <a:p>
            <a:pPr marL="342891" indent="-342891"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Lalon Shah?</a:t>
            </a:r>
          </a:p>
          <a:p>
            <a:pPr marL="342891" indent="-342891"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usually likes folk songs? </a:t>
            </a:r>
          </a:p>
        </p:txBody>
      </p:sp>
    </p:spTree>
    <p:extLst>
      <p:ext uri="{BB962C8B-B14F-4D97-AF65-F5344CB8AC3E}">
        <p14:creationId xmlns:p14="http://schemas.microsoft.com/office/powerpoint/2010/main" val="41430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648" y="341193"/>
            <a:ext cx="3057247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0562" y="1487607"/>
            <a:ext cx="8488631" cy="4094328"/>
            <a:chOff x="1760562" y="1487607"/>
            <a:chExt cx="8488631" cy="4094328"/>
          </a:xfrm>
        </p:grpSpPr>
        <p:sp>
          <p:nvSpPr>
            <p:cNvPr id="3" name="Rectangle 2"/>
            <p:cNvSpPr/>
            <p:nvPr/>
          </p:nvSpPr>
          <p:spPr>
            <a:xfrm>
              <a:off x="1760562" y="1487607"/>
              <a:ext cx="3411940" cy="409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Md. Shamsuddoha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Asst.Teacher (English)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Gangore High School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Niamatpur, Naogaon.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shamshzoha@gmail.com</a:t>
              </a:r>
            </a:p>
            <a:p>
              <a:pPr algn="ctr"/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37253" y="1487607"/>
              <a:ext cx="3411940" cy="409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Sub: English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Class: Eight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Unite: One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Time: 50 minutes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Date: 16/02/2019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891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831" y="4326344"/>
            <a:ext cx="9454704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more or less programmes on folk songs on our TV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53" y="267270"/>
            <a:ext cx="2912660" cy="2912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89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58" y="543635"/>
            <a:ext cx="3346885" cy="20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9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931" y="464023"/>
            <a:ext cx="422051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the video clips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56855"/>
              </p:ext>
            </p:extLst>
          </p:nvPr>
        </p:nvGraphicFramePr>
        <p:xfrm>
          <a:off x="5132271" y="2047167"/>
          <a:ext cx="1795438" cy="15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2271" y="2047167"/>
                        <a:ext cx="1795438" cy="15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8454" y="4405925"/>
            <a:ext cx="702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song is this?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3863" y="5249783"/>
            <a:ext cx="167225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song</a:t>
            </a:r>
          </a:p>
        </p:txBody>
      </p:sp>
    </p:spTree>
    <p:extLst>
      <p:ext uri="{BB962C8B-B14F-4D97-AF65-F5344CB8AC3E}">
        <p14:creationId xmlns:p14="http://schemas.microsoft.com/office/powerpoint/2010/main" val="30726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612" y="1132764"/>
            <a:ext cx="503535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todays lesson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about……..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95" y="3234518"/>
            <a:ext cx="3036985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Folk Songs </a:t>
            </a:r>
          </a:p>
        </p:txBody>
      </p:sp>
    </p:spTree>
    <p:extLst>
      <p:ext uri="{BB962C8B-B14F-4D97-AF65-F5344CB8AC3E}">
        <p14:creationId xmlns:p14="http://schemas.microsoft.com/office/powerpoint/2010/main" val="34418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103" y="491318"/>
            <a:ext cx="354776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1075" y="2224586"/>
            <a:ext cx="8061822" cy="2677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the lesson the learners  will be  able to…</a:t>
            </a:r>
          </a:p>
          <a:p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the text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meaning of the new words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musical instruments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Folk song </a:t>
            </a:r>
          </a:p>
        </p:txBody>
      </p:sp>
    </p:spTree>
    <p:extLst>
      <p:ext uri="{BB962C8B-B14F-4D97-AF65-F5344CB8AC3E}">
        <p14:creationId xmlns:p14="http://schemas.microsoft.com/office/powerpoint/2010/main" val="39971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166" y="427101"/>
            <a:ext cx="10177786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page at 2, section B of your text book. Now read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silently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find out the new words.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1883386"/>
            <a:ext cx="10727140" cy="37940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065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1441" y="1912847"/>
            <a:ext cx="3575713" cy="19772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9980" y="2340500"/>
            <a:ext cx="4892686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relating to the traditional art or culture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2058" y="3108404"/>
            <a:ext cx="4071949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Rahim likes to sing folk songs.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617" y="2901468"/>
            <a:ext cx="843501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338" y="4959501"/>
            <a:ext cx="1898277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1441" y="4247007"/>
            <a:ext cx="3575713" cy="19772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09980" y="4403214"/>
            <a:ext cx="492795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living in one particular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8692" y="5698024"/>
            <a:ext cx="4030527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live in a global community.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39737" y="167843"/>
            <a:ext cx="7656394" cy="2056742"/>
            <a:chOff x="4039737" y="167843"/>
            <a:chExt cx="7656394" cy="2056742"/>
          </a:xfrm>
        </p:grpSpPr>
        <p:sp>
          <p:nvSpPr>
            <p:cNvPr id="13" name="Horizontal Scroll 12"/>
            <p:cNvSpPr/>
            <p:nvPr/>
          </p:nvSpPr>
          <p:spPr>
            <a:xfrm>
              <a:off x="4039737" y="167843"/>
              <a:ext cx="3166280" cy="1033272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Work</a:t>
              </a:r>
            </a:p>
          </p:txBody>
        </p:sp>
        <p:sp>
          <p:nvSpPr>
            <p:cNvPr id="14" name="Sun 13"/>
            <p:cNvSpPr/>
            <p:nvPr/>
          </p:nvSpPr>
          <p:spPr>
            <a:xfrm>
              <a:off x="9621671" y="286602"/>
              <a:ext cx="2074460" cy="1937983"/>
            </a:xfrm>
            <a:prstGeom prst="su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</a:t>
              </a:r>
            </a:p>
          </p:txBody>
        </p:sp>
      </p:grpSp>
      <p:sp>
        <p:nvSpPr>
          <p:cNvPr id="15" name="Flowchart: Sequential Access Storage 14"/>
          <p:cNvSpPr/>
          <p:nvPr/>
        </p:nvSpPr>
        <p:spPr>
          <a:xfrm>
            <a:off x="313962" y="357621"/>
            <a:ext cx="1992575" cy="1795945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words </a:t>
            </a:r>
          </a:p>
          <a:p>
            <a:pPr algn="ctr"/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1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3" grpId="0"/>
      <p:bldP spid="4" grpId="0"/>
      <p:bldP spid="9" grpId="0" animBg="1"/>
      <p:bldP spid="7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1417" y="654674"/>
            <a:ext cx="4203511" cy="23474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1417" y="3811505"/>
            <a:ext cx="4148919" cy="23474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7802" y="1616417"/>
            <a:ext cx="1338828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278" y="4800545"/>
            <a:ext cx="1739579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7654" y="1030700"/>
            <a:ext cx="1943161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related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0358" y="2170268"/>
            <a:ext cx="462902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comes from a musical family.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358" y="3907981"/>
            <a:ext cx="456407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 that is played to produce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Musical sounds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358" y="5092932"/>
            <a:ext cx="4206601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favorite music instrument is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flute.</a:t>
            </a:r>
          </a:p>
        </p:txBody>
      </p:sp>
    </p:spTree>
    <p:extLst>
      <p:ext uri="{BB962C8B-B14F-4D97-AF65-F5344CB8AC3E}">
        <p14:creationId xmlns:p14="http://schemas.microsoft.com/office/powerpoint/2010/main" val="20986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1444" y="561432"/>
            <a:ext cx="10809026" cy="5176077"/>
            <a:chOff x="641444" y="561432"/>
            <a:chExt cx="10809026" cy="5176077"/>
          </a:xfrm>
        </p:grpSpPr>
        <p:sp>
          <p:nvSpPr>
            <p:cNvPr id="2" name="TextBox 1"/>
            <p:cNvSpPr txBox="1"/>
            <p:nvPr/>
          </p:nvSpPr>
          <p:spPr>
            <a:xfrm>
              <a:off x="641444" y="4844957"/>
              <a:ext cx="10809026" cy="89255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are different types of musical instruments are played with our folk </a:t>
              </a:r>
              <a:endPara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songs. These 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instruments, usually homemade, that are played by folk musicians.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815" y="561432"/>
              <a:ext cx="6120285" cy="36060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4776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360</Words>
  <Application>Microsoft Office PowerPoint</Application>
  <PresentationFormat>Widescreen</PresentationFormat>
  <Paragraphs>93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Shamsh Zoha</cp:lastModifiedBy>
  <cp:revision>99</cp:revision>
  <dcterms:created xsi:type="dcterms:W3CDTF">2019-07-07T05:29:33Z</dcterms:created>
  <dcterms:modified xsi:type="dcterms:W3CDTF">2019-07-07T19:59:39Z</dcterms:modified>
</cp:coreProperties>
</file>