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0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614-6254-4AAA-97AA-4133ACE194A6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8C57-F4E5-4A07-ABF4-DF26C1D04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8" y="1129919"/>
            <a:ext cx="6673684" cy="40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1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48050" y="810494"/>
            <a:ext cx="8672584" cy="3714750"/>
            <a:chOff x="1516038" y="824142"/>
            <a:chExt cx="8672584" cy="3714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038" y="1182129"/>
              <a:ext cx="4775580" cy="29987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822" y="824142"/>
              <a:ext cx="2971800" cy="371475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487767" y="5112131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চিত্র/অ্যানিমেশন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42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19368" y="1372738"/>
            <a:ext cx="9372092" cy="2312158"/>
            <a:chOff x="1337480" y="717645"/>
            <a:chExt cx="9372092" cy="2312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480" y="717645"/>
              <a:ext cx="2312158" cy="231215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477" y="717645"/>
              <a:ext cx="2308605" cy="2312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921" y="717645"/>
              <a:ext cx="2633651" cy="231215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72524" y="5139427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অডিও বা শব্দ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50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0802" y="4907415"/>
            <a:ext cx="153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ভিডিও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75148"/>
              </p:ext>
            </p:extLst>
          </p:nvPr>
        </p:nvGraphicFramePr>
        <p:xfrm>
          <a:off x="5520701" y="2069461"/>
          <a:ext cx="1694597" cy="142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0701" y="2069461"/>
                        <a:ext cx="1694597" cy="1429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43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3" y="1761632"/>
            <a:ext cx="4762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2466" y="288260"/>
            <a:ext cx="2558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2757" y="548497"/>
            <a:ext cx="107273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057" y="5679124"/>
            <a:ext cx="736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খাতায় মাল্টিমিডিয়ায় ব্যবহৃত মাধ্যমগুলো সম্পর্কে লিখ।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9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589" y="218365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48821" y="1165719"/>
            <a:ext cx="8136876" cy="5276023"/>
            <a:chOff x="1948821" y="1165719"/>
            <a:chExt cx="8136876" cy="52760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783" y="1165719"/>
              <a:ext cx="3750059" cy="24372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09" y="1165719"/>
              <a:ext cx="3730388" cy="24372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821" y="3780921"/>
              <a:ext cx="3835021" cy="26608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09" y="3780921"/>
              <a:ext cx="3730388" cy="2660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27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871" y="177418"/>
            <a:ext cx="6072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মাল্টিমিডিয়ার ব্যবহার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48922" y="1056043"/>
            <a:ext cx="8215289" cy="5656806"/>
            <a:chOff x="1389363" y="1056043"/>
            <a:chExt cx="8215289" cy="56568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363" y="1056043"/>
              <a:ext cx="3667837" cy="23105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97" y="1056043"/>
              <a:ext cx="2957055" cy="23105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363" y="4136065"/>
              <a:ext cx="3667837" cy="21151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97" y="4136065"/>
              <a:ext cx="2957055" cy="21151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14644" y="3366624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ক্লাসরুম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05395" y="3366624"/>
              <a:ext cx="204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ও প্রজেক্টর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84418" y="6251184"/>
              <a:ext cx="1824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8554" y="6251184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সিস্টেম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21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434" y="81882"/>
            <a:ext cx="439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 মাল্টিমিডিয়া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10185" y="987803"/>
            <a:ext cx="9635596" cy="5547116"/>
            <a:chOff x="1310185" y="946859"/>
            <a:chExt cx="9635596" cy="55471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185" y="3295957"/>
              <a:ext cx="3730157" cy="22586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320" y="3295957"/>
              <a:ext cx="3684461" cy="22586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142" y="946859"/>
              <a:ext cx="3684461" cy="22586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21450" y="6032310"/>
              <a:ext cx="7999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সিনেমা ও নাটককে প্রাণবন্ত করতে মাল্টিমিডিয়ার সাহায্যে স্পেশাল ইফেক্টের ব্যবহার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83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293" y="272951"/>
            <a:ext cx="7921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ও ডিজিটাল প্রকাশনায় মাল্টিমিডিয়া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76816" y="1273576"/>
            <a:ext cx="7868369" cy="4767785"/>
            <a:chOff x="2176816" y="1273576"/>
            <a:chExt cx="7868369" cy="47677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816" y="1273576"/>
              <a:ext cx="2786802" cy="189270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618" y="3589928"/>
              <a:ext cx="1869198" cy="24514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35" y="1273576"/>
              <a:ext cx="3043450" cy="18927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35" y="3890181"/>
              <a:ext cx="3043450" cy="215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94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8" y="191065"/>
            <a:ext cx="835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5272" y="2112999"/>
            <a:ext cx="11169211" cy="3432207"/>
            <a:chOff x="455272" y="2112999"/>
            <a:chExt cx="11169211" cy="34322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72" y="2112999"/>
              <a:ext cx="3397369" cy="24051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42" y="2113000"/>
              <a:ext cx="2405185" cy="24051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48" y="2112999"/>
              <a:ext cx="2296308" cy="24051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483" y="2112999"/>
              <a:ext cx="2286000" cy="24051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48935" y="5021986"/>
              <a:ext cx="29851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02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7992" y="435377"/>
            <a:ext cx="11272452" cy="6142845"/>
            <a:chOff x="587992" y="435377"/>
            <a:chExt cx="11272452" cy="61428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92" y="435377"/>
              <a:ext cx="5222352" cy="26372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668" y="3222790"/>
              <a:ext cx="2684346" cy="33554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57354" y="4423452"/>
              <a:ext cx="66030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গেমস বা ভিডিও গেমস গুলোতে মাল্টিমিডিয়ার </a:t>
              </a:r>
            </a:p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ব্যাপক ব্যবহার শুরু হয়েছে।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206" y="435377"/>
              <a:ext cx="5064369" cy="2637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77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17896" y="1672988"/>
            <a:ext cx="9774072" cy="4419600"/>
            <a:chOff x="1168021" y="1904999"/>
            <a:chExt cx="9774072" cy="4419600"/>
          </a:xfrm>
        </p:grpSpPr>
        <p:sp>
          <p:nvSpPr>
            <p:cNvPr id="4" name="Rectangle 3"/>
            <p:cNvSpPr/>
            <p:nvPr/>
          </p:nvSpPr>
          <p:spPr>
            <a:xfrm>
              <a:off x="1168021" y="3022192"/>
              <a:ext cx="4136411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শামসুদ্দোহা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ইংরেজী</a:t>
              </a:r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গাংগোর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নিয়ামতপুর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নওগাঁ</a:t>
              </a:r>
              <a:r>
                <a:rPr lang="en-US" sz="28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bn-BD" sz="28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shamshzoha@gmail.com</a:t>
              </a:r>
              <a:endParaRPr lang="en-US" sz="28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08293" y="3217728"/>
              <a:ext cx="3733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শ্রেণীঃ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নবম-দশম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166515" y="1904999"/>
              <a:ext cx="0" cy="441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46209" y="2666999"/>
              <a:ext cx="0" cy="28956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86820" y="2677870"/>
              <a:ext cx="0" cy="28956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180263" y="504968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466" y="288260"/>
            <a:ext cx="2190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80660" y="548497"/>
            <a:ext cx="11769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6696" y="2429303"/>
            <a:ext cx="10850394" cy="2428875"/>
            <a:chOff x="736696" y="1978925"/>
            <a:chExt cx="10850394" cy="2428875"/>
          </a:xfrm>
        </p:grpSpPr>
        <p:sp>
          <p:nvSpPr>
            <p:cNvPr id="5" name="TextBox 4"/>
            <p:cNvSpPr txBox="1"/>
            <p:nvPr/>
          </p:nvSpPr>
          <p:spPr>
            <a:xfrm>
              <a:off x="3594196" y="2931752"/>
              <a:ext cx="79928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দৈনন্দিন জীবনে মাল্টিমিডিয়া ব্যবহারের ক্ষেত্র গুলি বর্ণনা কর।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6" y="1978925"/>
              <a:ext cx="2857500" cy="242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40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212" y="370146"/>
            <a:ext cx="1798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92205"/>
              </p:ext>
            </p:extLst>
          </p:nvPr>
        </p:nvGraphicFramePr>
        <p:xfrm>
          <a:off x="4688944" y="2181841"/>
          <a:ext cx="2153426" cy="181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8944" y="2181841"/>
                        <a:ext cx="2153426" cy="1816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9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006" y="423081"/>
            <a:ext cx="19271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229" y="3698542"/>
            <a:ext cx="873668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শিক্ষা ব্যবস্থায় মাল্টিমিডিয়া ব্যবহারের গুরুত্ব অপরিসীম” – 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উত্তরের স্বপক্ষে যুক্তি দাও।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98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47445" y="1629121"/>
            <a:ext cx="7920114" cy="2670191"/>
            <a:chOff x="576774" y="1629121"/>
            <a:chExt cx="7920114" cy="2670191"/>
          </a:xfrm>
        </p:grpSpPr>
        <p:sp>
          <p:nvSpPr>
            <p:cNvPr id="2" name="TextBox 1"/>
            <p:cNvSpPr txBox="1"/>
            <p:nvPr/>
          </p:nvSpPr>
          <p:spPr>
            <a:xfrm>
              <a:off x="4315004" y="2681467"/>
              <a:ext cx="41818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 ধন্যবাদ 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6774" y="1629121"/>
              <a:ext cx="2686930" cy="2670191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918" y="152055"/>
            <a:ext cx="3627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করঃ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18" y="6164504"/>
            <a:ext cx="489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ধরনের মিডিয়ার ছবি।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72527" y="927899"/>
            <a:ext cx="8697352" cy="4116429"/>
            <a:chOff x="1774883" y="736830"/>
            <a:chExt cx="8697352" cy="4116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883" y="869143"/>
              <a:ext cx="2425284" cy="18189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484" y="736830"/>
              <a:ext cx="2649497" cy="19512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544" y="3009523"/>
              <a:ext cx="1404920" cy="16503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807" y="1242929"/>
              <a:ext cx="1482428" cy="263872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903" y="2816144"/>
              <a:ext cx="2044469" cy="203711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148918" y="5495232"/>
            <a:ext cx="393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এগুলো কিসের ছবি?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9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4394" y="535997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হচ্ছে ..................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69724" y="1972928"/>
            <a:ext cx="4741762" cy="4034657"/>
            <a:chOff x="2095766" y="1386075"/>
            <a:chExt cx="4741762" cy="4034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766" y="1386075"/>
              <a:ext cx="4741762" cy="403465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836" y="2320944"/>
              <a:ext cx="3577782" cy="1860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36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8251" y="504968"/>
            <a:ext cx="1907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820" y="2634018"/>
            <a:ext cx="61077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</a:p>
          <a:p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সংজ্ঞা দিতে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মাল্টিমিডিয়ায় মাধ্যম গুলো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 বর্ণনা করতে পারবে।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5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8" y="5747391"/>
            <a:ext cx="11495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মাল্টি শব্দের অর্থ বহু আর মিডিয়া শব্দের অর্থ মাধ্যম অর্থাৎ মাল্টিমিডিয়া শব্দের অর্থ বহুমাধ্যম।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টেক্সট, অ্যানিমেশন, অডিও এবং ভিডিও এর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সমন্বিত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রূপকে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52905" y="281006"/>
            <a:ext cx="8918701" cy="5021684"/>
            <a:chOff x="1552905" y="432394"/>
            <a:chExt cx="8918701" cy="50216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094" y="901454"/>
              <a:ext cx="3431139" cy="14042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781" y="2824394"/>
              <a:ext cx="2817766" cy="21110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05" y="693949"/>
              <a:ext cx="2510438" cy="19665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985" y="432394"/>
              <a:ext cx="2489621" cy="24896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17745" y="2041847"/>
              <a:ext cx="809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টেক্সট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98747" y="4930858"/>
              <a:ext cx="1447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অ্যানিমেশন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6755" y="2565067"/>
              <a:ext cx="862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4168" y="2915410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4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8944" y="395786"/>
            <a:ext cx="2231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31155" y="548497"/>
            <a:ext cx="107593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18" y="1506586"/>
            <a:ext cx="4762500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253" y="5569943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5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111" y="245660"/>
            <a:ext cx="5048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 সমূহ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44993" y="1106394"/>
            <a:ext cx="10072748" cy="5322430"/>
            <a:chOff x="1044993" y="1010858"/>
            <a:chExt cx="10072748" cy="5322430"/>
          </a:xfrm>
        </p:grpSpPr>
        <p:sp>
          <p:nvSpPr>
            <p:cNvPr id="3" name="Rectangle 2"/>
            <p:cNvSpPr/>
            <p:nvPr/>
          </p:nvSpPr>
          <p:spPr>
            <a:xfrm>
              <a:off x="1044993" y="1010859"/>
              <a:ext cx="2885564" cy="19464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782" y="1010858"/>
              <a:ext cx="2885564" cy="194646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32177" y="1016023"/>
              <a:ext cx="2885564" cy="194646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25878" y="3867484"/>
              <a:ext cx="2885564" cy="1946463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782" y="3867483"/>
              <a:ext cx="2885564" cy="194646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32177" y="3867482"/>
              <a:ext cx="2885564" cy="1946463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8623" y="2957321"/>
              <a:ext cx="105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6524" y="2957321"/>
              <a:ext cx="1366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বক্স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5432" y="2957321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0398" y="5810068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ট্যাবলেট ফোন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6330" y="5810068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প্রজেক্টর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94085" y="5810068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টিভি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640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036" y="3651822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টেক্সট বা বর্ণ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34" y="1569500"/>
            <a:ext cx="7135279" cy="474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8053" y="150125"/>
            <a:ext cx="6098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 সমূহ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36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254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Shamsh Zoha</cp:lastModifiedBy>
  <cp:revision>69</cp:revision>
  <dcterms:created xsi:type="dcterms:W3CDTF">2019-06-24T02:59:52Z</dcterms:created>
  <dcterms:modified xsi:type="dcterms:W3CDTF">2019-07-10T04:51:35Z</dcterms:modified>
</cp:coreProperties>
</file>