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804" r:id="rId10"/>
    <p:sldMasterId id="2147483816" r:id="rId11"/>
    <p:sldMasterId id="2147483828" r:id="rId12"/>
  </p:sldMasterIdLst>
  <p:sldIdLst>
    <p:sldId id="257" r:id="rId13"/>
    <p:sldId id="298" r:id="rId14"/>
    <p:sldId id="299" r:id="rId15"/>
    <p:sldId id="263" r:id="rId16"/>
    <p:sldId id="297" r:id="rId17"/>
    <p:sldId id="300" r:id="rId18"/>
    <p:sldId id="281" r:id="rId19"/>
    <p:sldId id="275" r:id="rId20"/>
    <p:sldId id="277" r:id="rId21"/>
    <p:sldId id="272" r:id="rId22"/>
    <p:sldId id="273" r:id="rId23"/>
    <p:sldId id="270" r:id="rId24"/>
    <p:sldId id="282" r:id="rId25"/>
    <p:sldId id="284" r:id="rId26"/>
    <p:sldId id="290" r:id="rId27"/>
    <p:sldId id="292" r:id="rId28"/>
    <p:sldId id="296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8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626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17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69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92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82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01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4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92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29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612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311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34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99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05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86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9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365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09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37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74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4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983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6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76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87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44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93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96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501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3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3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4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8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8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59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58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33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2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1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1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23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06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1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0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47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43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6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82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12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3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43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0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5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15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35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2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07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1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6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7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58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44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9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5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8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36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90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5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5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07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17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9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1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04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34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595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5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96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9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30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93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6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5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73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85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41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8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03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19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23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38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28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0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6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5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0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6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7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56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98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7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9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92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30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89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25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21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57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15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461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36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46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FC4A-2031-465E-B272-0CB54969B303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AC96-6B06-4E37-919A-9B6601BA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5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BF42-3C6A-4D20-ADDC-42F9E7E7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EF37-E61A-4E7C-8FC3-90CBDFC06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6373-6E90-40D2-86CE-3CECAECDE8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AB32-16DC-4069-82A7-2F776B142F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4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7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4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91B-095E-4F71-8709-426E7DE83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01-12-19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6DB-DF9F-4663-A319-3955ADA283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4" y="0"/>
            <a:ext cx="515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Welcome</a:t>
            </a:r>
            <a:endParaRPr lang="bn-BD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5" y="1192811"/>
            <a:ext cx="9419771" cy="5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02" y="534838"/>
            <a:ext cx="10046898" cy="4722962"/>
          </a:xfrm>
        </p:spPr>
        <p:txBody>
          <a:bodyPr>
            <a:normAutofit lnSpcReduction="10000"/>
          </a:bodyPr>
          <a:lstStyle/>
          <a:p>
            <a:r>
              <a:rPr lang="en-US" sz="4300" u="sng" dirty="0"/>
              <a:t>TEACHER`S READING:</a:t>
            </a:r>
          </a:p>
          <a:p>
            <a:endParaRPr lang="en-US" sz="4300" dirty="0"/>
          </a:p>
          <a:p>
            <a:pPr algn="l"/>
            <a:r>
              <a:rPr lang="en-US" sz="3500" dirty="0"/>
              <a:t>Pahela Boishakh is the first day of Bangla new year. The day is a public holiday. Every year the day is celebrated traditionally. People wake up early in the morning ,have a bath and wear their traditional cloth. Women wear white saris with red borders and adom themselves with colourful churis </a:t>
            </a:r>
            <a:r>
              <a:rPr lang="en-US" sz="3500"/>
              <a:t>and flowers, while </a:t>
            </a:r>
            <a:r>
              <a:rPr lang="en-US" sz="3500" dirty="0"/>
              <a:t>men dress themselves with pajama and punjabis.</a:t>
            </a:r>
          </a:p>
        </p:txBody>
      </p:sp>
    </p:spTree>
    <p:extLst>
      <p:ext uri="{BB962C8B-B14F-4D97-AF65-F5344CB8AC3E}">
        <p14:creationId xmlns:p14="http://schemas.microsoft.com/office/powerpoint/2010/main" val="35463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02" y="534838"/>
            <a:ext cx="10046898" cy="4722962"/>
          </a:xfrm>
        </p:spPr>
        <p:txBody>
          <a:bodyPr>
            <a:normAutofit lnSpcReduction="10000"/>
          </a:bodyPr>
          <a:lstStyle/>
          <a:p>
            <a:r>
              <a:rPr lang="en-US" sz="4300" u="sng" dirty="0"/>
              <a:t>STUDENTS READING:</a:t>
            </a:r>
          </a:p>
          <a:p>
            <a:endParaRPr lang="en-US" sz="4300" dirty="0"/>
          </a:p>
          <a:p>
            <a:pPr algn="l"/>
            <a:r>
              <a:rPr lang="en-US" sz="3500" dirty="0"/>
              <a:t>Pahela Boishakh is the first day of Bangla new year. The day is a public holiday. Every year the day is celebrated traditionally. People wake up early in the morning ,have a bath and wear their traditional cloth. Women wear white saris with red borders and adorn themselves with colourful churis and flowers, while men dress themselves with pajama and punjabis.</a:t>
            </a:r>
          </a:p>
        </p:txBody>
      </p:sp>
    </p:spTree>
    <p:extLst>
      <p:ext uri="{BB962C8B-B14F-4D97-AF65-F5344CB8AC3E}">
        <p14:creationId xmlns:p14="http://schemas.microsoft.com/office/powerpoint/2010/main" val="16075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0"/>
            <a:ext cx="3327773" cy="19347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08016" y="7764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2298638"/>
            <a:ext cx="3327773" cy="19745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08016" y="2915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08335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Procession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408" y="291562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Culture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637088"/>
            <a:ext cx="3327773" cy="2195149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 rot="5400000">
            <a:off x="2054904" y="52944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831" y="5564353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Festive</a:t>
            </a:r>
          </a:p>
        </p:txBody>
      </p:sp>
      <p:sp>
        <p:nvSpPr>
          <p:cNvPr id="2" name="Equal 1"/>
          <p:cNvSpPr/>
          <p:nvPr/>
        </p:nvSpPr>
        <p:spPr>
          <a:xfrm>
            <a:off x="6287903" y="717721"/>
            <a:ext cx="914400" cy="64289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601" y="3084734"/>
            <a:ext cx="695004" cy="402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974" y="5541386"/>
            <a:ext cx="695004" cy="402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10984" y="75718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0984" y="3024309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8155" y="55054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আমেজ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2" grpId="0" animBg="1"/>
      <p:bldP spid="13" grpId="0"/>
      <p:bldP spid="2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441" y="75429"/>
            <a:ext cx="3889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prstClr val="black"/>
                </a:solidFill>
              </a:rPr>
              <a:t>Pair work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08" y="1583534"/>
            <a:ext cx="9988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       Make sentences with the following words:</a:t>
            </a:r>
          </a:p>
          <a:p>
            <a:r>
              <a:rPr lang="en-US" sz="4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185" y="2906973"/>
            <a:ext cx="8011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          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Procession , Culture, Festive.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6704" y="423081"/>
            <a:ext cx="2483893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</a:t>
            </a:r>
          </a:p>
        </p:txBody>
      </p:sp>
    </p:spTree>
    <p:extLst>
      <p:ext uri="{BB962C8B-B14F-4D97-AF65-F5344CB8AC3E}">
        <p14:creationId xmlns:p14="http://schemas.microsoft.com/office/powerpoint/2010/main" val="181038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135" y="434201"/>
            <a:ext cx="72599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u="sng" dirty="0">
                <a:solidFill>
                  <a:prstClr val="black"/>
                </a:solidFill>
              </a:rPr>
              <a:t>Pair work Solutions: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310" y="1760561"/>
            <a:ext cx="994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a. We made a procession last year.</a:t>
            </a:r>
          </a:p>
          <a:p>
            <a:r>
              <a:rPr lang="en-US" sz="3600" dirty="0">
                <a:solidFill>
                  <a:prstClr val="black"/>
                </a:solidFill>
              </a:rPr>
              <a:t>b. Pohela boishakh is our traditional culture.</a:t>
            </a:r>
          </a:p>
          <a:p>
            <a:r>
              <a:rPr lang="en-US" sz="3600" dirty="0">
                <a:solidFill>
                  <a:prstClr val="black"/>
                </a:solidFill>
              </a:rPr>
              <a:t>c. In the pohela boishakh, all the people of 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Bangladesh is in a festive mood.</a:t>
            </a:r>
          </a:p>
        </p:txBody>
      </p:sp>
    </p:spTree>
    <p:extLst>
      <p:ext uri="{BB962C8B-B14F-4D97-AF65-F5344CB8AC3E}">
        <p14:creationId xmlns:p14="http://schemas.microsoft.com/office/powerpoint/2010/main" val="108509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423081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        </a:t>
            </a:r>
            <a:r>
              <a:rPr lang="en-US" sz="6000" u="sng" dirty="0">
                <a:solidFill>
                  <a:prstClr val="black"/>
                </a:solidFill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603" y="1965277"/>
            <a:ext cx="1173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Read the following sentences and say if the statements are true or false. If false give the correct information;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879" y="3261251"/>
            <a:ext cx="1019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</a:rPr>
              <a:t>We celebrate pohela boishakh in the English new year.</a:t>
            </a:r>
          </a:p>
          <a:p>
            <a:r>
              <a:rPr lang="en-US" sz="3200" dirty="0">
                <a:solidFill>
                  <a:prstClr val="black"/>
                </a:solidFill>
              </a:rPr>
              <a:t>b. The first </a:t>
            </a:r>
            <a:r>
              <a:rPr lang="en-US" sz="3200" dirty="0" err="1">
                <a:solidFill>
                  <a:prstClr val="black"/>
                </a:solidFill>
              </a:rPr>
              <a:t>programe</a:t>
            </a:r>
            <a:r>
              <a:rPr lang="en-US" sz="3200" dirty="0">
                <a:solidFill>
                  <a:prstClr val="black"/>
                </a:solidFill>
              </a:rPr>
              <a:t> of the day hold at </a:t>
            </a:r>
            <a:r>
              <a:rPr lang="en-US" sz="3200" dirty="0" err="1">
                <a:solidFill>
                  <a:prstClr val="black"/>
                </a:solidFill>
              </a:rPr>
              <a:t>Ramna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batamul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</a:rPr>
              <a:t>c. The day is only observed in Dhaka city.</a:t>
            </a:r>
          </a:p>
          <a:p>
            <a:pPr marL="342900" indent="-342900">
              <a:buFontTx/>
              <a:buAutoNum type="alphaLcPeriod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6704" y="423081"/>
            <a:ext cx="2483893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08 minute</a:t>
            </a:r>
          </a:p>
        </p:txBody>
      </p:sp>
    </p:spTree>
    <p:extLst>
      <p:ext uri="{BB962C8B-B14F-4D97-AF65-F5344CB8AC3E}">
        <p14:creationId xmlns:p14="http://schemas.microsoft.com/office/powerpoint/2010/main" val="80102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603" y="369037"/>
            <a:ext cx="6939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>
                <a:solidFill>
                  <a:prstClr val="black"/>
                </a:solidFill>
              </a:rPr>
              <a:t>Group work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331" y="2265529"/>
            <a:ext cx="10607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3600" dirty="0">
                <a:solidFill>
                  <a:prstClr val="black"/>
                </a:solidFill>
              </a:rPr>
              <a:t>False . Correct  Answer: We celebrate pohela boishakh in the English new year.</a:t>
            </a:r>
          </a:p>
          <a:p>
            <a:r>
              <a:rPr lang="en-US" sz="3600" dirty="0">
                <a:solidFill>
                  <a:prstClr val="black"/>
                </a:solidFill>
              </a:rPr>
              <a:t>b. True.</a:t>
            </a:r>
          </a:p>
          <a:p>
            <a:r>
              <a:rPr lang="en-US" sz="3600" dirty="0">
                <a:solidFill>
                  <a:prstClr val="black"/>
                </a:solidFill>
              </a:rPr>
              <a:t>c. The day is observed all over the country.</a:t>
            </a:r>
          </a:p>
          <a:p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67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0871" y="559558"/>
            <a:ext cx="3432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254" y="1842447"/>
            <a:ext cx="113958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We celebrate </a:t>
            </a:r>
            <a:r>
              <a:rPr lang="en-US" sz="3200" dirty="0" err="1"/>
              <a:t>pohela</a:t>
            </a:r>
            <a:r>
              <a:rPr lang="en-US" sz="3200" dirty="0"/>
              <a:t> </a:t>
            </a:r>
            <a:r>
              <a:rPr lang="en-US" sz="3200" dirty="0" err="1"/>
              <a:t>boishakh</a:t>
            </a:r>
            <a:r>
              <a:rPr lang="en-US" sz="3200" dirty="0"/>
              <a:t> on</a:t>
            </a:r>
          </a:p>
          <a:p>
            <a:r>
              <a:rPr lang="en-US" sz="3200" dirty="0"/>
              <a:t>   (a) 1st May  (b) 1st April  (c) 1st boishakh   (d) 10th boishakh</a:t>
            </a:r>
          </a:p>
          <a:p>
            <a:r>
              <a:rPr lang="en-US" sz="3200" dirty="0"/>
              <a:t>2. The biggest carnival of the country organized by the Fine Arts</a:t>
            </a:r>
          </a:p>
          <a:p>
            <a:r>
              <a:rPr lang="en-US" sz="3200" dirty="0"/>
              <a:t>     student of university of-</a:t>
            </a:r>
          </a:p>
          <a:p>
            <a:r>
              <a:rPr lang="en-US" sz="3200" dirty="0"/>
              <a:t>    (a) Dhaka  (b) </a:t>
            </a:r>
            <a:r>
              <a:rPr lang="en-US" sz="3200" dirty="0" err="1"/>
              <a:t>Rajshahi</a:t>
            </a:r>
            <a:r>
              <a:rPr lang="en-US" sz="3200" dirty="0"/>
              <a:t>  (c) Khulna  (d) </a:t>
            </a:r>
            <a:r>
              <a:rPr lang="en-US" sz="3200" dirty="0" err="1"/>
              <a:t>Jagannath</a:t>
            </a:r>
            <a:endParaRPr lang="en-US" sz="3200" dirty="0"/>
          </a:p>
          <a:p>
            <a:r>
              <a:rPr lang="en-US" sz="3200" dirty="0"/>
              <a:t>3. The artists sing traditional-</a:t>
            </a:r>
          </a:p>
          <a:p>
            <a:r>
              <a:rPr lang="en-US" sz="3200" dirty="0"/>
              <a:t>    (a) English song  (b)  Bengali folk song  (c) Arabic song  </a:t>
            </a:r>
          </a:p>
          <a:p>
            <a:r>
              <a:rPr lang="en-US" sz="3200" dirty="0"/>
              <a:t>    (d) Hindi song</a:t>
            </a:r>
          </a:p>
        </p:txBody>
      </p:sp>
    </p:spTree>
    <p:extLst>
      <p:ext uri="{BB962C8B-B14F-4D97-AF65-F5344CB8AC3E}">
        <p14:creationId xmlns:p14="http://schemas.microsoft.com/office/powerpoint/2010/main" val="428995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904" y="914400"/>
            <a:ext cx="620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         </a:t>
            </a:r>
            <a:r>
              <a:rPr lang="en-US" sz="4400" u="sng" dirty="0">
                <a:solidFill>
                  <a:prstClr val="black"/>
                </a:solidFill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104" y="2947916"/>
            <a:ext cx="1087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Write </a:t>
            </a:r>
            <a:r>
              <a:rPr lang="en-US" sz="2800">
                <a:solidFill>
                  <a:prstClr val="black"/>
                </a:solidFill>
              </a:rPr>
              <a:t>a paragraph on </a:t>
            </a:r>
            <a:r>
              <a:rPr lang="en-US" sz="2800" dirty="0">
                <a:solidFill>
                  <a:prstClr val="black"/>
                </a:solidFill>
              </a:rPr>
              <a:t>about your religious festival in your own words that you celebrated last year. </a:t>
            </a:r>
          </a:p>
        </p:txBody>
      </p:sp>
    </p:spTree>
    <p:extLst>
      <p:ext uri="{BB962C8B-B14F-4D97-AF65-F5344CB8AC3E}">
        <p14:creationId xmlns:p14="http://schemas.microsoft.com/office/powerpoint/2010/main" val="174719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7597" y="4675453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3" y="0"/>
            <a:ext cx="8420669" cy="46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134" y="2494080"/>
            <a:ext cx="60836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MD. SHAMSUDDAWHA</a:t>
            </a:r>
          </a:p>
          <a:p>
            <a:pPr algn="ctr"/>
            <a:r>
              <a:rPr lang="en-US" sz="3600" b="1" dirty="0"/>
              <a:t>Assistant Teacher (English)</a:t>
            </a:r>
          </a:p>
          <a:p>
            <a:pPr algn="ctr"/>
            <a:r>
              <a:rPr lang="en-US" sz="3200" b="1" dirty="0" err="1"/>
              <a:t>Gangore</a:t>
            </a:r>
            <a:r>
              <a:rPr lang="en-US" sz="3200" b="1" dirty="0"/>
              <a:t> High School</a:t>
            </a:r>
          </a:p>
          <a:p>
            <a:pPr algn="ctr"/>
            <a:r>
              <a:rPr lang="en-US" sz="3200" b="1" dirty="0" err="1"/>
              <a:t>Niamatpur</a:t>
            </a:r>
            <a:r>
              <a:rPr lang="en-US" sz="3200" b="1" dirty="0"/>
              <a:t>, </a:t>
            </a:r>
            <a:r>
              <a:rPr lang="en-US" sz="3200" b="1" dirty="0" err="1"/>
              <a:t>Naogaon</a:t>
            </a:r>
            <a:endParaRPr lang="en-US" sz="3200" b="1" dirty="0"/>
          </a:p>
          <a:p>
            <a:pPr algn="ctr"/>
            <a:r>
              <a:rPr lang="en-US" sz="3600" b="1" dirty="0"/>
              <a:t>Mobile no. 01717-516353</a:t>
            </a:r>
          </a:p>
          <a:p>
            <a:pPr algn="ctr"/>
            <a:r>
              <a:rPr lang="en-US" sz="3600" b="1" dirty="0"/>
              <a:t>E-mail: shamsd22@yahoo.com</a:t>
            </a:r>
          </a:p>
        </p:txBody>
      </p:sp>
      <p:sp>
        <p:nvSpPr>
          <p:cNvPr id="3" name="Wave 2"/>
          <p:cNvSpPr/>
          <p:nvPr/>
        </p:nvSpPr>
        <p:spPr>
          <a:xfrm>
            <a:off x="2811440" y="286604"/>
            <a:ext cx="6701050" cy="206081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Teacher`s Introduction:</a:t>
            </a:r>
          </a:p>
        </p:txBody>
      </p:sp>
    </p:spTree>
    <p:extLst>
      <p:ext uri="{BB962C8B-B14F-4D97-AF65-F5344CB8AC3E}">
        <p14:creationId xmlns:p14="http://schemas.microsoft.com/office/powerpoint/2010/main" val="40490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8" y="2427188"/>
            <a:ext cx="7833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Subject: English 1</a:t>
            </a:r>
            <a:r>
              <a:rPr lang="en-US" sz="4000" b="1" baseline="30000" dirty="0"/>
              <a:t>st</a:t>
            </a:r>
            <a:r>
              <a:rPr lang="en-US" sz="4000" b="1" dirty="0"/>
              <a:t> Paper</a:t>
            </a:r>
          </a:p>
          <a:p>
            <a:r>
              <a:rPr lang="en-US" sz="4000" b="1" dirty="0"/>
              <a:t> Class: Nine               </a:t>
            </a:r>
          </a:p>
          <a:p>
            <a:r>
              <a:rPr lang="en-US" sz="4000" b="1" dirty="0"/>
              <a:t> Unit: 3</a:t>
            </a:r>
          </a:p>
          <a:p>
            <a:r>
              <a:rPr lang="en-US" sz="4000" b="1" dirty="0"/>
              <a:t> Lesson: Six</a:t>
            </a:r>
          </a:p>
          <a:p>
            <a:r>
              <a:rPr lang="en-US" sz="4000" b="1" dirty="0"/>
              <a:t> Time: 50 min.</a:t>
            </a:r>
          </a:p>
        </p:txBody>
      </p:sp>
      <p:sp>
        <p:nvSpPr>
          <p:cNvPr id="3" name="Wave 2"/>
          <p:cNvSpPr/>
          <p:nvPr/>
        </p:nvSpPr>
        <p:spPr>
          <a:xfrm>
            <a:off x="3002508" y="641444"/>
            <a:ext cx="6223379" cy="156949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Lesson Introduction:</a:t>
            </a:r>
          </a:p>
        </p:txBody>
      </p:sp>
    </p:spTree>
    <p:extLst>
      <p:ext uri="{BB962C8B-B14F-4D97-AF65-F5344CB8AC3E}">
        <p14:creationId xmlns:p14="http://schemas.microsoft.com/office/powerpoint/2010/main" val="1135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85" y="3352800"/>
            <a:ext cx="6291943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241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6" y="-180976"/>
            <a:ext cx="6037943" cy="34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2620371"/>
            <a:ext cx="5545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do you see in the pictures?</a:t>
            </a:r>
          </a:p>
        </p:txBody>
      </p:sp>
    </p:spTree>
    <p:extLst>
      <p:ext uri="{BB962C8B-B14F-4D97-AF65-F5344CB8AC3E}">
        <p14:creationId xmlns:p14="http://schemas.microsoft.com/office/powerpoint/2010/main" val="43792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8746" y="1209281"/>
            <a:ext cx="7574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So, todays lesson is……</a:t>
            </a:r>
          </a:p>
          <a:p>
            <a:r>
              <a:rPr lang="en-US" sz="4400" dirty="0"/>
              <a:t>                         </a:t>
            </a:r>
            <a:r>
              <a:rPr lang="en-US" sz="4400" u="sng" dirty="0" err="1"/>
              <a:t>Pohela</a:t>
            </a:r>
            <a:r>
              <a:rPr lang="en-US" sz="4400" u="sng" dirty="0"/>
              <a:t> </a:t>
            </a:r>
            <a:r>
              <a:rPr lang="en-US" sz="4400" u="sng" dirty="0" err="1"/>
              <a:t>Boishakh</a:t>
            </a:r>
            <a:r>
              <a:rPr lang="en-US" sz="44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6" y="1187357"/>
            <a:ext cx="101675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outcome: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the students able to----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They can give the definition of pohela boishakh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students able to tell when does it hold.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student able to learn unknown words and it`s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meaning.</a:t>
            </a:r>
          </a:p>
          <a:p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2430" y="568530"/>
            <a:ext cx="58029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u="sng" dirty="0">
                <a:solidFill>
                  <a:prstClr val="black"/>
                </a:solidFill>
              </a:rPr>
              <a:t>Individual Work: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564" y="47626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a. What’ the picture  about ?</a:t>
            </a:r>
          </a:p>
          <a:p>
            <a:r>
              <a:rPr lang="en-US" sz="2800" dirty="0">
                <a:solidFill>
                  <a:prstClr val="black"/>
                </a:solidFill>
              </a:rPr>
              <a:t>b. What are they doing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0" y="1981784"/>
            <a:ext cx="3184534" cy="216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981783"/>
            <a:ext cx="3548417" cy="2161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16704" y="423081"/>
            <a:ext cx="2483893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</a:t>
            </a:r>
          </a:p>
        </p:txBody>
      </p:sp>
    </p:spTree>
    <p:extLst>
      <p:ext uri="{BB962C8B-B14F-4D97-AF65-F5344CB8AC3E}">
        <p14:creationId xmlns:p14="http://schemas.microsoft.com/office/powerpoint/2010/main" val="14181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507" y="715792"/>
            <a:ext cx="9221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solidFill>
                  <a:prstClr val="black"/>
                </a:solidFill>
              </a:rPr>
              <a:t>Individual questions 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1463" y="2149649"/>
            <a:ext cx="8129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a. The picture  about  Pahela boishakh.</a:t>
            </a:r>
          </a:p>
          <a:p>
            <a:r>
              <a:rPr lang="en-US" sz="3200" dirty="0">
                <a:solidFill>
                  <a:prstClr val="black"/>
                </a:solidFill>
              </a:rPr>
              <a:t>b. They are celebrating pohela boishakh.</a:t>
            </a:r>
          </a:p>
        </p:txBody>
      </p:sp>
    </p:spTree>
    <p:extLst>
      <p:ext uri="{BB962C8B-B14F-4D97-AF65-F5344CB8AC3E}">
        <p14:creationId xmlns:p14="http://schemas.microsoft.com/office/powerpoint/2010/main" val="145459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594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3_Office Theme</vt:lpstr>
      <vt:lpstr>9_Office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Shamsh Zoha</cp:lastModifiedBy>
  <cp:revision>86</cp:revision>
  <dcterms:created xsi:type="dcterms:W3CDTF">2013-11-12T09:40:25Z</dcterms:created>
  <dcterms:modified xsi:type="dcterms:W3CDTF">2019-11-30T19:00:19Z</dcterms:modified>
</cp:coreProperties>
</file>