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68" d="100"/>
          <a:sy n="68" d="100"/>
        </p:scale>
        <p:origin x="69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80C8F-C2B7-48E7-9A80-F063DE256189}" type="datetimeFigureOut">
              <a:rPr lang="en-US" smtClean="0"/>
              <a:t>01-12-19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3782-F5D3-4719-8982-E8D6CD738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872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80C8F-C2B7-48E7-9A80-F063DE256189}" type="datetimeFigureOut">
              <a:rPr lang="en-US" smtClean="0"/>
              <a:t>01-12-19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3782-F5D3-4719-8982-E8D6CD738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210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80C8F-C2B7-48E7-9A80-F063DE256189}" type="datetimeFigureOut">
              <a:rPr lang="en-US" smtClean="0"/>
              <a:t>01-12-19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3782-F5D3-4719-8982-E8D6CD738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486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80C8F-C2B7-48E7-9A80-F063DE256189}" type="datetimeFigureOut">
              <a:rPr lang="en-US" smtClean="0"/>
              <a:t>01-12-19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3782-F5D3-4719-8982-E8D6CD738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00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80C8F-C2B7-48E7-9A80-F063DE256189}" type="datetimeFigureOut">
              <a:rPr lang="en-US" smtClean="0"/>
              <a:t>01-12-19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3782-F5D3-4719-8982-E8D6CD738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575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80C8F-C2B7-48E7-9A80-F063DE256189}" type="datetimeFigureOut">
              <a:rPr lang="en-US" smtClean="0"/>
              <a:t>01-12-19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3782-F5D3-4719-8982-E8D6CD738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318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80C8F-C2B7-48E7-9A80-F063DE256189}" type="datetimeFigureOut">
              <a:rPr lang="en-US" smtClean="0"/>
              <a:t>01-12-19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3782-F5D3-4719-8982-E8D6CD738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735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80C8F-C2B7-48E7-9A80-F063DE256189}" type="datetimeFigureOut">
              <a:rPr lang="en-US" smtClean="0"/>
              <a:t>01-12-19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3782-F5D3-4719-8982-E8D6CD738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989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80C8F-C2B7-48E7-9A80-F063DE256189}" type="datetimeFigureOut">
              <a:rPr lang="en-US" smtClean="0"/>
              <a:t>01-12-19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3782-F5D3-4719-8982-E8D6CD738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37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80C8F-C2B7-48E7-9A80-F063DE256189}" type="datetimeFigureOut">
              <a:rPr lang="en-US" smtClean="0"/>
              <a:t>01-12-19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3782-F5D3-4719-8982-E8D6CD738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814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80C8F-C2B7-48E7-9A80-F063DE256189}" type="datetimeFigureOut">
              <a:rPr lang="en-US" smtClean="0"/>
              <a:t>01-12-19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3782-F5D3-4719-8982-E8D6CD738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829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80C8F-C2B7-48E7-9A80-F063DE256189}" type="datetimeFigureOut">
              <a:rPr lang="en-US" smtClean="0"/>
              <a:t>01-12-19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03782-F5D3-4719-8982-E8D6CD738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675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572" y="1809895"/>
            <a:ext cx="7576376" cy="324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60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37" y="464949"/>
            <a:ext cx="3512949" cy="26347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760" y="464949"/>
            <a:ext cx="3775386" cy="26347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320" y="464950"/>
            <a:ext cx="3868375" cy="26347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99281" y="35646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83326" y="3650890"/>
            <a:ext cx="14057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Lounge</a:t>
            </a:r>
          </a:p>
        </p:txBody>
      </p:sp>
      <p:sp>
        <p:nvSpPr>
          <p:cNvPr id="7" name="Up Arrow 6"/>
          <p:cNvSpPr/>
          <p:nvPr/>
        </p:nvSpPr>
        <p:spPr>
          <a:xfrm>
            <a:off x="1671910" y="3244780"/>
            <a:ext cx="218247" cy="50449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75856" y="3628134"/>
            <a:ext cx="209518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Immigration</a:t>
            </a:r>
          </a:p>
        </p:txBody>
      </p:sp>
      <p:sp>
        <p:nvSpPr>
          <p:cNvPr id="10" name="Up Arrow 9"/>
          <p:cNvSpPr/>
          <p:nvPr/>
        </p:nvSpPr>
        <p:spPr>
          <a:xfrm>
            <a:off x="10002759" y="3244780"/>
            <a:ext cx="218247" cy="50449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>
            <a:off x="5814328" y="3244780"/>
            <a:ext cx="218247" cy="50449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319261" y="3657828"/>
            <a:ext cx="15852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Boarding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93897" y="4475835"/>
            <a:ext cx="229569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At the airport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04958" y="5310116"/>
            <a:ext cx="55933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dirty="0"/>
              <a:t>What do you see in the picture?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04958" y="6015484"/>
            <a:ext cx="60050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dirty="0"/>
              <a:t>Can you guess where the place is?</a:t>
            </a:r>
          </a:p>
        </p:txBody>
      </p:sp>
    </p:spTree>
    <p:extLst>
      <p:ext uri="{BB962C8B-B14F-4D97-AF65-F5344CB8AC3E}">
        <p14:creationId xmlns:p14="http://schemas.microsoft.com/office/powerpoint/2010/main" val="60473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78" y="455139"/>
            <a:ext cx="5377912" cy="4089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850" y="455139"/>
            <a:ext cx="5796017" cy="40895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5309" y="5616717"/>
            <a:ext cx="50090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Mita and Zara with her parents</a:t>
            </a:r>
          </a:p>
          <a:p>
            <a:r>
              <a:rPr lang="en-US" sz="3000" dirty="0"/>
              <a:t>              at the airport.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82850" y="5616717"/>
            <a:ext cx="55432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Immigration officer is checking passport.</a:t>
            </a:r>
          </a:p>
        </p:txBody>
      </p:sp>
      <p:sp>
        <p:nvSpPr>
          <p:cNvPr id="5" name="Up Arrow 4"/>
          <p:cNvSpPr/>
          <p:nvPr/>
        </p:nvSpPr>
        <p:spPr>
          <a:xfrm>
            <a:off x="2821785" y="4624568"/>
            <a:ext cx="313898" cy="91228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>
            <a:off x="8854452" y="4624568"/>
            <a:ext cx="313898" cy="91228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74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1" y="351691"/>
            <a:ext cx="12191999" cy="1097280"/>
          </a:xfrm>
          <a:prstGeom prst="ribb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 </a:t>
            </a:r>
            <a:r>
              <a:rPr lang="en-US"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Question: (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2min.)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15081" y="2852382"/>
            <a:ext cx="79608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/>
              <a:t>What does immigration officer do at the airport?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15081" y="3406380"/>
            <a:ext cx="908338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/>
              <a:t> Ans. Immigration officer checks passport and stamps it.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92751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1" y="351691"/>
            <a:ext cx="12191999" cy="1097280"/>
          </a:xfrm>
          <a:prstGeom prst="ribb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Pair work: (5min.)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20161" y="1678675"/>
            <a:ext cx="495167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Identify the following pictures: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37" y="2814053"/>
            <a:ext cx="2125057" cy="19435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023" y="2814053"/>
            <a:ext cx="2126776" cy="19435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428" y="2814053"/>
            <a:ext cx="2063087" cy="19435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144" y="2814053"/>
            <a:ext cx="2063087" cy="19435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48123" y="4757595"/>
            <a:ext cx="40748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12081" y="4784977"/>
            <a:ext cx="39466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41046" y="4757595"/>
            <a:ext cx="38985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119732" y="4784977"/>
            <a:ext cx="42191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87200" y="6172896"/>
            <a:ext cx="152932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Passport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96477" y="6172896"/>
            <a:ext cx="8258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Visa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59156" y="6172896"/>
            <a:ext cx="295362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Boarding to plane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8460" y="6172896"/>
            <a:ext cx="198445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Having seat</a:t>
            </a:r>
          </a:p>
        </p:txBody>
      </p:sp>
      <p:sp>
        <p:nvSpPr>
          <p:cNvPr id="16" name="Up Arrow 15"/>
          <p:cNvSpPr/>
          <p:nvPr/>
        </p:nvSpPr>
        <p:spPr>
          <a:xfrm>
            <a:off x="1702620" y="5253041"/>
            <a:ext cx="298487" cy="91985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>
            <a:off x="4559091" y="5253039"/>
            <a:ext cx="298487" cy="91985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>
            <a:off x="7386726" y="5253040"/>
            <a:ext cx="298487" cy="91985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>
            <a:off x="10181443" y="5254825"/>
            <a:ext cx="298487" cy="91985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40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1" y="351691"/>
            <a:ext cx="12191999" cy="1097280"/>
          </a:xfrm>
          <a:prstGeom prst="ribb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Preparation for travelling: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897" y="4342083"/>
            <a:ext cx="1921399" cy="22776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177" y="1756699"/>
            <a:ext cx="2395470" cy="22776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5897" y="1756699"/>
            <a:ext cx="1921399" cy="22776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327" y="2559310"/>
            <a:ext cx="2611025" cy="31525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176" y="4739424"/>
            <a:ext cx="2395471" cy="188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86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1" y="351691"/>
            <a:ext cx="12191999" cy="1097280"/>
          </a:xfrm>
          <a:prstGeom prst="ribb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work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: (10min.)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1705" y="1942520"/>
            <a:ext cx="521335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 you are going to London -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692" y="4008619"/>
            <a:ext cx="2202463" cy="15883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212" y="4008619"/>
            <a:ext cx="2202463" cy="15883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211" y="1702510"/>
            <a:ext cx="2202463" cy="15880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850" y="2736528"/>
            <a:ext cx="2179987" cy="15883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45531" y="6038027"/>
            <a:ext cx="1028730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Now, write a paragraph about your preparation before travelling.</a:t>
            </a:r>
          </a:p>
        </p:txBody>
      </p:sp>
    </p:spTree>
    <p:extLst>
      <p:ext uri="{BB962C8B-B14F-4D97-AF65-F5344CB8AC3E}">
        <p14:creationId xmlns:p14="http://schemas.microsoft.com/office/powerpoint/2010/main" val="110215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1" y="351691"/>
            <a:ext cx="12191999" cy="1097280"/>
          </a:xfrm>
          <a:prstGeom prst="ribb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18728" y="2063562"/>
            <a:ext cx="67986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000" dirty="0"/>
              <a:t>Who is excited?</a:t>
            </a:r>
          </a:p>
          <a:p>
            <a:r>
              <a:rPr lang="en-US" sz="3000" dirty="0"/>
              <a:t>      (a) Zara   (b) Mina     (c) Mita   (d) Karim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09990" y="5209169"/>
            <a:ext cx="61747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18728" y="3511935"/>
            <a:ext cx="77855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000" dirty="0">
                <a:solidFill>
                  <a:prstClr val="black"/>
                </a:solidFill>
              </a:rPr>
              <a:t>2.  You need visa to go to___.</a:t>
            </a:r>
          </a:p>
          <a:p>
            <a:pPr lvl="0"/>
            <a:r>
              <a:rPr lang="en-US" sz="3000" dirty="0">
                <a:solidFill>
                  <a:prstClr val="black"/>
                </a:solidFill>
              </a:rPr>
              <a:t>      (a) Dhaka   (b) Sylhet   (c</a:t>
            </a:r>
            <a:r>
              <a:rPr lang="en-US" sz="3000">
                <a:solidFill>
                  <a:prstClr val="black"/>
                </a:solidFill>
              </a:rPr>
              <a:t>) Khulna    </a:t>
            </a:r>
            <a:r>
              <a:rPr lang="en-US" sz="3000" dirty="0">
                <a:solidFill>
                  <a:prstClr val="black"/>
                </a:solidFill>
              </a:rPr>
              <a:t>(d) London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18728" y="4960308"/>
            <a:ext cx="79696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000" dirty="0">
                <a:solidFill>
                  <a:prstClr val="black"/>
                </a:solidFill>
              </a:rPr>
              <a:t>3.  The immigration officer will check___.</a:t>
            </a:r>
          </a:p>
          <a:p>
            <a:pPr lvl="0"/>
            <a:r>
              <a:rPr lang="en-US" sz="3000" dirty="0">
                <a:solidFill>
                  <a:prstClr val="black"/>
                </a:solidFill>
              </a:rPr>
              <a:t>       (a) Visa   (b) Luggage   (c) Forms   (d) Hand bag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26482" y="2392482"/>
            <a:ext cx="385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Agency FB" panose="020B0503020202020204" pitchFamily="34" charset="0"/>
              </a:rPr>
              <a:t>√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3684" y="5329640"/>
            <a:ext cx="385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Agency FB" panose="020B0503020202020204" pitchFamily="34" charset="0"/>
              </a:rPr>
              <a:t>√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25983" y="3881267"/>
            <a:ext cx="385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Agency FB" panose="020B0503020202020204" pitchFamily="34" charset="0"/>
              </a:rPr>
              <a:t>√</a:t>
            </a:r>
            <a:endParaRPr lang="en-US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7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1" y="351691"/>
            <a:ext cx="12191999" cy="1097280"/>
          </a:xfrm>
          <a:prstGeom prst="ribb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 work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01431" y="3683357"/>
            <a:ext cx="917898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dirty="0"/>
              <a:t>Write a short composition on about a journey by Train.</a:t>
            </a:r>
          </a:p>
        </p:txBody>
      </p:sp>
    </p:spTree>
    <p:extLst>
      <p:ext uri="{BB962C8B-B14F-4D97-AF65-F5344CB8AC3E}">
        <p14:creationId xmlns:p14="http://schemas.microsoft.com/office/powerpoint/2010/main" val="101345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339" y="507172"/>
            <a:ext cx="7228604" cy="584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3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0" y="295421"/>
            <a:ext cx="12192000" cy="970672"/>
          </a:xfrm>
          <a:prstGeom prst="ribbon2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Teacher’s Introduction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5128689" y="1413801"/>
            <a:ext cx="1934622" cy="1899139"/>
          </a:xfrm>
          <a:prstGeom prst="flowChartConnector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03216" y="3418447"/>
            <a:ext cx="5585568" cy="30777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MD. SAHMSUDDAWHA</a:t>
            </a:r>
          </a:p>
          <a:p>
            <a:pPr algn="ctr"/>
            <a:r>
              <a:rPr lang="en-US" sz="3000" dirty="0"/>
              <a:t>Assistant Teacher(English)</a:t>
            </a:r>
          </a:p>
          <a:p>
            <a:pPr algn="ctr"/>
            <a:r>
              <a:rPr lang="en-US" sz="3200" dirty="0"/>
              <a:t>Gangore High School</a:t>
            </a:r>
          </a:p>
          <a:p>
            <a:pPr algn="ctr"/>
            <a:r>
              <a:rPr lang="en-US" sz="3200" dirty="0"/>
              <a:t>Niamatpur, Naogaon</a:t>
            </a:r>
          </a:p>
          <a:p>
            <a:pPr algn="ctr"/>
            <a:r>
              <a:rPr lang="en-US" sz="3200" dirty="0"/>
              <a:t>Mobile no. 01717-516353</a:t>
            </a:r>
          </a:p>
          <a:p>
            <a:pPr algn="ctr"/>
            <a:r>
              <a:rPr lang="en-US" sz="3200" dirty="0"/>
              <a:t>E-mail: shamshzoha@gmail.com</a:t>
            </a:r>
          </a:p>
        </p:txBody>
      </p:sp>
    </p:spTree>
    <p:extLst>
      <p:ext uri="{BB962C8B-B14F-4D97-AF65-F5344CB8AC3E}">
        <p14:creationId xmlns:p14="http://schemas.microsoft.com/office/powerpoint/2010/main" val="72180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1" y="351691"/>
            <a:ext cx="12191999" cy="1097280"/>
          </a:xfrm>
          <a:prstGeom prst="ribb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Introduction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06838" y="2328499"/>
            <a:ext cx="77015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English First Paper</a:t>
            </a:r>
          </a:p>
          <a:p>
            <a:r>
              <a:rPr lang="en-US" sz="3600" dirty="0"/>
              <a:t>Class: Eight</a:t>
            </a:r>
          </a:p>
          <a:p>
            <a:r>
              <a:rPr lang="en-US" sz="3600" dirty="0"/>
              <a:t>Unit: Six</a:t>
            </a:r>
          </a:p>
          <a:p>
            <a:r>
              <a:rPr lang="en-US" sz="3600" dirty="0"/>
              <a:t>Lesson: One </a:t>
            </a:r>
          </a:p>
          <a:p>
            <a:r>
              <a:rPr lang="en-US" sz="3600" dirty="0"/>
              <a:t>Time: 50 min.</a:t>
            </a:r>
          </a:p>
          <a:p>
            <a:r>
              <a:rPr lang="en-US" sz="3600" dirty="0"/>
              <a:t>Date: 30.05.16        </a:t>
            </a:r>
          </a:p>
        </p:txBody>
      </p:sp>
    </p:spTree>
    <p:extLst>
      <p:ext uri="{BB962C8B-B14F-4D97-AF65-F5344CB8AC3E}">
        <p14:creationId xmlns:p14="http://schemas.microsoft.com/office/powerpoint/2010/main" val="277682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071" y="294541"/>
            <a:ext cx="8342141" cy="43763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78085" y="5824022"/>
            <a:ext cx="61561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What do you see in the picture?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57683" y="4924283"/>
            <a:ext cx="1596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 plane</a:t>
            </a:r>
          </a:p>
        </p:txBody>
      </p:sp>
    </p:spTree>
    <p:extLst>
      <p:ext uri="{BB962C8B-B14F-4D97-AF65-F5344CB8AC3E}">
        <p14:creationId xmlns:p14="http://schemas.microsoft.com/office/powerpoint/2010/main" val="33250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41" y="633045"/>
            <a:ext cx="3723688" cy="28838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616" y="794823"/>
            <a:ext cx="3413762" cy="2722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711" y="703381"/>
            <a:ext cx="3413760" cy="28135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38622" y="5486009"/>
            <a:ext cx="60233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What is the name of the place?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91098" y="4241605"/>
            <a:ext cx="1518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Airport</a:t>
            </a:r>
          </a:p>
        </p:txBody>
      </p:sp>
    </p:spTree>
    <p:extLst>
      <p:ext uri="{BB962C8B-B14F-4D97-AF65-F5344CB8AC3E}">
        <p14:creationId xmlns:p14="http://schemas.microsoft.com/office/powerpoint/2010/main" val="167290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Ribbon 2"/>
          <p:cNvSpPr/>
          <p:nvPr/>
        </p:nvSpPr>
        <p:spPr>
          <a:xfrm>
            <a:off x="1" y="351691"/>
            <a:ext cx="12191999" cy="1097280"/>
          </a:xfrm>
          <a:prstGeom prst="ribb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Today’s Topic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31272" y="2827606"/>
            <a:ext cx="4543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So, Today’s Lesson is…..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9843" y="4206241"/>
            <a:ext cx="2832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At The Airport</a:t>
            </a:r>
          </a:p>
        </p:txBody>
      </p:sp>
    </p:spTree>
    <p:extLst>
      <p:ext uri="{BB962C8B-B14F-4D97-AF65-F5344CB8AC3E}">
        <p14:creationId xmlns:p14="http://schemas.microsoft.com/office/powerpoint/2010/main" val="324225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1" y="351691"/>
            <a:ext cx="12191999" cy="1097280"/>
          </a:xfrm>
          <a:prstGeom prst="ribb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 of The Lesson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06377" y="2420832"/>
            <a:ext cx="95858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At the end of the lesson students will be able…..….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24593" y="3280150"/>
            <a:ext cx="647651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dirty="0"/>
              <a:t> </a:t>
            </a:r>
            <a:r>
              <a:rPr lang="en-US" sz="3400" dirty="0"/>
              <a:t>to talk about the pictures.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400" dirty="0"/>
              <a:t> to read and understand the text.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400" dirty="0"/>
              <a:t> to write answer to the questions.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400" dirty="0"/>
              <a:t> to write a short paragraph on it.</a:t>
            </a:r>
          </a:p>
        </p:txBody>
      </p:sp>
    </p:spTree>
    <p:extLst>
      <p:ext uri="{BB962C8B-B14F-4D97-AF65-F5344CB8AC3E}">
        <p14:creationId xmlns:p14="http://schemas.microsoft.com/office/powerpoint/2010/main" val="44035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1" y="351691"/>
            <a:ext cx="12191999" cy="1097280"/>
          </a:xfrm>
          <a:prstGeom prst="ribb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Teacher’s Reading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9449" y="4923694"/>
            <a:ext cx="106705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/>
              <a:t>Teacher will read the text  from the book frequently</a:t>
            </a:r>
          </a:p>
          <a:p>
            <a:r>
              <a:rPr lang="en-US" sz="3600" dirty="0"/>
              <a:t>      and student will listen. 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4515728" y="1758461"/>
            <a:ext cx="3066757" cy="2686929"/>
          </a:xfrm>
          <a:prstGeom prst="wedgeEllipseCallou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0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Ribbon 2"/>
          <p:cNvSpPr/>
          <p:nvPr/>
        </p:nvSpPr>
        <p:spPr>
          <a:xfrm>
            <a:off x="1" y="351691"/>
            <a:ext cx="12191999" cy="1097280"/>
          </a:xfrm>
          <a:prstGeom prst="ribb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Student’s Reading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5021" y="4937759"/>
            <a:ext cx="103819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/>
              <a:t>Student will read the selected text and teacher will listen and also make correction their mistake.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720" y="1704814"/>
            <a:ext cx="4096396" cy="302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6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368</Words>
  <Application>Microsoft Office PowerPoint</Application>
  <PresentationFormat>Widescreen</PresentationFormat>
  <Paragraphs>71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Agency FB</vt:lpstr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SHAMSH</dc:creator>
  <cp:lastModifiedBy>Shamsh Zoha</cp:lastModifiedBy>
  <cp:revision>139</cp:revision>
  <dcterms:created xsi:type="dcterms:W3CDTF">2013-12-02T05:51:58Z</dcterms:created>
  <dcterms:modified xsi:type="dcterms:W3CDTF">2019-11-30T19:33:53Z</dcterms:modified>
</cp:coreProperties>
</file>