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264" r:id="rId3"/>
    <p:sldId id="265" r:id="rId4"/>
    <p:sldId id="282" r:id="rId5"/>
    <p:sldId id="268" r:id="rId6"/>
    <p:sldId id="266" r:id="rId7"/>
    <p:sldId id="284" r:id="rId8"/>
    <p:sldId id="279" r:id="rId9"/>
    <p:sldId id="285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434" autoAdjust="0"/>
  </p:normalViewPr>
  <p:slideViewPr>
    <p:cSldViewPr snapToGrid="0">
      <p:cViewPr varScale="1">
        <p:scale>
          <a:sx n="106" d="100"/>
          <a:sy n="106" d="100"/>
        </p:scale>
        <p:origin x="-1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28514-1F19-4393-9ACA-CE4BD369977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818C4-DC46-4E1F-B058-97E2C6DA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94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74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18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0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8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32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733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0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589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46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721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22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F4CF-9CE4-4344-A8B1-B6C722FD816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FCE1-EBDB-4ED5-9F08-B642C1353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52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7814"/>
            <a:ext cx="5638800" cy="11398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5970" y="1524001"/>
            <a:ext cx="713323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অধ্যায়: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৫-০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3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545910"/>
            <a:ext cx="10848833" cy="563105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পাঠের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সারসংক্ষেপ</a:t>
            </a:r>
            <a:r>
              <a:rPr lang="en-US" sz="4000" dirty="0" smtClean="0"/>
              <a:t> </a:t>
            </a:r>
            <a:r>
              <a:rPr lang="en-US" sz="4000" dirty="0" err="1" smtClean="0"/>
              <a:t>আদায়</a:t>
            </a:r>
            <a:r>
              <a:rPr lang="en-US" sz="4000" dirty="0" smtClean="0"/>
              <a:t> ও </a:t>
            </a:r>
            <a:r>
              <a:rPr lang="en-US" sz="4000" dirty="0" err="1" smtClean="0"/>
              <a:t>মানযাচাই</a:t>
            </a:r>
            <a:r>
              <a:rPr lang="en-US" sz="4000" dirty="0" smtClean="0"/>
              <a:t> -</a:t>
            </a:r>
          </a:p>
          <a:p>
            <a:r>
              <a:rPr lang="en-US" sz="4000" dirty="0" err="1" smtClean="0"/>
              <a:t>পর্যায়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সারণি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b="1" dirty="0" smtClean="0"/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/>
              <a:t>পর্যায়</a:t>
            </a:r>
            <a:r>
              <a:rPr lang="en-US" sz="4000" dirty="0"/>
              <a:t> </a:t>
            </a:r>
            <a:r>
              <a:rPr lang="en-US" sz="4000" dirty="0" err="1"/>
              <a:t>সারণির</a:t>
            </a:r>
            <a:r>
              <a:rPr lang="en-US" sz="4000" dirty="0"/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্যগুলি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58603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b="1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প্রদান</a:t>
            </a:r>
            <a:endParaRPr lang="en-US" sz="60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err="1"/>
              <a:t>পর্যায়</a:t>
            </a:r>
            <a:r>
              <a:rPr lang="en-US" sz="4000" dirty="0"/>
              <a:t> </a:t>
            </a:r>
            <a:r>
              <a:rPr lang="en-US" sz="4000" dirty="0" err="1" smtClean="0"/>
              <a:t>সারণিতে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নিন্মোক্ত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পারমানবিক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সংখ্যাবিশিষ্ট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মৌলসমূহের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নিরুপন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7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276211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err="1" smtClean="0"/>
              <a:t>পৃথিবীতে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মৌল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আছে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0" indent="0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মৌলগুলিকে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সাজানোর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বিজ্ঞানীরা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চিন্তা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করেছেন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29625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1" y="327546"/>
            <a:ext cx="11080952" cy="6073254"/>
          </a:xfrm>
        </p:spPr>
      </p:pic>
    </p:spTree>
    <p:extLst>
      <p:ext uri="{BB962C8B-B14F-4D97-AF65-F5344CB8AC3E}">
        <p14:creationId xmlns="" xmlns:p14="http://schemas.microsoft.com/office/powerpoint/2010/main" val="423124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365125"/>
            <a:ext cx="10917072" cy="2705621"/>
          </a:xfrm>
        </p:spPr>
        <p:txBody>
          <a:bodyPr/>
          <a:lstStyle/>
          <a:p>
            <a:pPr algn="ctr"/>
            <a:r>
              <a:rPr lang="en-US" b="1" u="sng" dirty="0" err="1" smtClean="0"/>
              <a:t>পর্যায়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সারণির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ধারণা</a:t>
            </a:r>
            <a:r>
              <a:rPr lang="en-US" b="1" u="sng" dirty="0" smtClean="0"/>
              <a:t> ও </a:t>
            </a:r>
            <a:r>
              <a:rPr lang="en-US" b="1" u="sng" dirty="0" err="1" smtClean="0"/>
              <a:t>ব্যবহার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600" dirty="0" smtClean="0"/>
              <a:t>Concept &amp; Use of Periodic Table)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33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9809" y="1296537"/>
            <a:ext cx="9503391" cy="47994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/>
              <a:t>পর্যায়</a:t>
            </a:r>
            <a:r>
              <a:rPr lang="en-US" sz="4400" dirty="0"/>
              <a:t> </a:t>
            </a:r>
            <a:r>
              <a:rPr lang="en-US" sz="4400" dirty="0" err="1"/>
              <a:t>সারণির</a:t>
            </a:r>
            <a:r>
              <a:rPr lang="en-US" sz="4400" dirty="0"/>
              <a:t> </a:t>
            </a:r>
            <a:r>
              <a:rPr lang="en-US" sz="4400" dirty="0" err="1"/>
              <a:t>ধারণা</a:t>
            </a:r>
            <a:r>
              <a:rPr lang="en-US" sz="4400" b="1" dirty="0"/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 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/>
              <a:t>পর্যায়</a:t>
            </a:r>
            <a:r>
              <a:rPr lang="en-US" sz="4400" dirty="0"/>
              <a:t> </a:t>
            </a:r>
            <a:r>
              <a:rPr lang="en-US" sz="4400" dirty="0" err="1"/>
              <a:t>সারণির</a:t>
            </a:r>
            <a:r>
              <a:rPr lang="en-US" sz="4400" dirty="0"/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 বর্ণনা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মৌলসমূহের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7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/>
              <a:t>পর্যায়</a:t>
            </a:r>
            <a:r>
              <a:rPr lang="en-US" sz="4400" dirty="0"/>
              <a:t> </a:t>
            </a:r>
            <a:r>
              <a:rPr lang="en-US" sz="4400" dirty="0" err="1" smtClean="0"/>
              <a:t>সারণির</a:t>
            </a:r>
            <a:r>
              <a:rPr lang="en-US" sz="4400" dirty="0" smtClean="0"/>
              <a:t> </a:t>
            </a:r>
            <a:r>
              <a:rPr lang="en-US" sz="4400" dirty="0" err="1"/>
              <a:t>ধারণা</a:t>
            </a:r>
            <a:r>
              <a:rPr lang="en-US" sz="4400" dirty="0" smtClean="0"/>
              <a:t> </a:t>
            </a:r>
            <a:r>
              <a:rPr lang="en-US" sz="4400" dirty="0" err="1" smtClean="0"/>
              <a:t>আলোচনা</a:t>
            </a:r>
            <a:r>
              <a:rPr lang="en-US" sz="4400" dirty="0" smtClean="0"/>
              <a:t>- </a:t>
            </a:r>
          </a:p>
          <a:p>
            <a:r>
              <a:rPr lang="en-US" sz="4400" dirty="0" err="1" smtClean="0"/>
              <a:t>ডোবেরিনারের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ত্রয়ী</a:t>
            </a:r>
            <a:r>
              <a:rPr lang="en-US" sz="4400" dirty="0" smtClean="0"/>
              <a:t> </a:t>
            </a:r>
            <a:r>
              <a:rPr lang="en-US" sz="4400" dirty="0" err="1"/>
              <a:t>সূত্র</a:t>
            </a:r>
            <a:r>
              <a:rPr lang="en-US" sz="4400" dirty="0"/>
              <a:t> </a:t>
            </a:r>
            <a:r>
              <a:rPr lang="en-US" sz="4400" dirty="0" err="1" smtClean="0"/>
              <a:t>আলোচনা</a:t>
            </a:r>
            <a:endParaRPr lang="en-US" sz="4400" dirty="0" smtClean="0"/>
          </a:p>
          <a:p>
            <a:r>
              <a:rPr lang="en-US" sz="4400" dirty="0" err="1" smtClean="0"/>
              <a:t>নিউল্যান্ডের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অষ্ট</a:t>
            </a:r>
            <a:r>
              <a:rPr lang="bn-IN" sz="4400" dirty="0" smtClean="0"/>
              <a:t>ক </a:t>
            </a:r>
            <a:r>
              <a:rPr lang="en-US" sz="4400" dirty="0" err="1" smtClean="0"/>
              <a:t>সূত্র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আলোচনা</a:t>
            </a:r>
            <a:r>
              <a:rPr lang="bn-IN" sz="4400" dirty="0" smtClean="0"/>
              <a:t> </a:t>
            </a:r>
            <a:endParaRPr lang="en-US" sz="4400" dirty="0" smtClean="0"/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মেন্ডেলিফের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পর্যায়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সূত্র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আলোচনা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764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BD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কর্মপত্র-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(জোড়ায় কাজ)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149" y="1905000"/>
            <a:ext cx="9368051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মাইন্ড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ম্যাপিং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/>
              <a:t>পর্যায়</a:t>
            </a:r>
            <a:r>
              <a:rPr lang="en-US" sz="4400" dirty="0"/>
              <a:t> </a:t>
            </a:r>
            <a:r>
              <a:rPr lang="en-US" sz="4400" dirty="0" err="1"/>
              <a:t>সারণির</a:t>
            </a:r>
            <a:r>
              <a:rPr lang="en-US" sz="4400" dirty="0"/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বৈশিষ্ট উল্লেখ কর। </a:t>
            </a:r>
          </a:p>
          <a:p>
            <a:pPr marL="0" indent="0" eaLnBrk="1" hangingPunct="1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17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4230"/>
          </a:xfrm>
        </p:spPr>
        <p:txBody>
          <a:bodyPr>
            <a:normAutofit/>
          </a:bodyPr>
          <a:lstStyle/>
          <a:p>
            <a:r>
              <a:rPr lang="bn-BD" dirty="0" smtClean="0"/>
              <a:t>কর্মপত্র-</a:t>
            </a:r>
            <a:r>
              <a:rPr lang="en-US" dirty="0" smtClean="0"/>
              <a:t>2</a:t>
            </a:r>
            <a:r>
              <a:rPr lang="bn-BD" sz="4800" b="1" dirty="0" smtClean="0"/>
              <a:t> </a:t>
            </a:r>
            <a:r>
              <a:rPr lang="bn-BD" sz="4800" b="1" dirty="0"/>
              <a:t>(</a:t>
            </a:r>
            <a:r>
              <a:rPr lang="bn-BD" sz="4800" b="1" dirty="0" smtClean="0"/>
              <a:t>দল</a:t>
            </a:r>
            <a:r>
              <a:rPr lang="en-US" sz="4800" b="1" dirty="0" err="1" smtClean="0"/>
              <a:t>গত</a:t>
            </a:r>
            <a:r>
              <a:rPr lang="bn-BD" sz="4800" b="1" dirty="0" smtClean="0"/>
              <a:t> </a:t>
            </a:r>
            <a:r>
              <a:rPr lang="bn-BD" sz="4800" b="1" dirty="0"/>
              <a:t>কাজ</a:t>
            </a:r>
            <a:r>
              <a:rPr lang="bn-BD" sz="4800" b="1" dirty="0" smtClean="0"/>
              <a:t>)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মৌলসমূহের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দলগতভাবে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6868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173"/>
            <a:ext cx="10515600" cy="5098790"/>
          </a:xfrm>
        </p:spPr>
        <p:txBody>
          <a:bodyPr/>
          <a:lstStyle/>
          <a:p>
            <a:endParaRPr lang="en-US" dirty="0" smtClean="0"/>
          </a:p>
          <a:p>
            <a:r>
              <a:rPr lang="bn-BD" dirty="0" smtClean="0"/>
              <a:t>শিক্ষক </a:t>
            </a:r>
            <a:r>
              <a:rPr lang="bn-BD" dirty="0"/>
              <a:t>কতৃক প্রস্তুতকৃত আদর্শ উত্তর </a:t>
            </a:r>
            <a:r>
              <a:rPr lang="bn-BD" dirty="0" smtClean="0"/>
              <a:t>উপস্থাপন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এবং</a:t>
            </a:r>
            <a:r>
              <a:rPr lang="en-US" dirty="0" smtClean="0"/>
              <a:t> Feedback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03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179</Words>
  <Application>Microsoft Office PowerPoint</Application>
  <PresentationFormat>Custom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পাঠ পরিচিতি</vt:lpstr>
      <vt:lpstr>Slide 2</vt:lpstr>
      <vt:lpstr>Slide 3</vt:lpstr>
      <vt:lpstr>পর্যায় সারণির ধারণা ও ব্যবহার (Concept &amp; Use of Periodic Table)</vt:lpstr>
      <vt:lpstr>Slide 5</vt:lpstr>
      <vt:lpstr>Slide 6</vt:lpstr>
      <vt:lpstr>কর্মপত্র- ১ (জোড়ায় কাজ)</vt:lpstr>
      <vt:lpstr>কর্মপত্র-2 (দলগত কাজ) ইলেকট্রন বিন্যাস অনুযায়ী মৌলসমূহের শ্রেণীবিভাগ দলগতভাবে আলোচনা কর ও দলের পক্ষে একজন উপস্থাপন করবে     </vt:lpstr>
      <vt:lpstr>Slide 9</vt:lpstr>
      <vt:lpstr>Slide 10</vt:lpstr>
      <vt:lpstr>বাড়ির কাজ প্রদান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Success</cp:lastModifiedBy>
  <cp:revision>50</cp:revision>
  <dcterms:created xsi:type="dcterms:W3CDTF">2018-04-24T13:58:32Z</dcterms:created>
  <dcterms:modified xsi:type="dcterms:W3CDTF">2019-12-01T05:27:03Z</dcterms:modified>
</cp:coreProperties>
</file>