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4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ownload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4" y="1219200"/>
            <a:ext cx="822056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17323"/>
            <a:ext cx="7543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আসসালামু আলাইকুম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61175"/>
            <a:ext cx="6477000" cy="7371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মালটিমিডিয়া ক্লাস রুমে সবাইকে স্বাগতম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\Downloads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3" y="762000"/>
            <a:ext cx="1938867" cy="19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ownloads\images (2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5673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ownloads\images (2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3581401"/>
            <a:ext cx="1913466" cy="157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819400" y="1044690"/>
            <a:ext cx="2619375" cy="1743075"/>
            <a:chOff x="5667375" y="3124200"/>
            <a:chExt cx="2619375" cy="1743075"/>
          </a:xfrm>
        </p:grpSpPr>
        <p:pic>
          <p:nvPicPr>
            <p:cNvPr id="1031" name="Picture 7" descr="C:\Users\i\Downloads\images (28)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7375" y="3124200"/>
              <a:ext cx="2619375" cy="174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i\Downloads\images (27)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3986559"/>
              <a:ext cx="1323480" cy="880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200400" y="457200"/>
            <a:ext cx="2466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ছবি গুলো লক্ষ্য করি </a:t>
            </a:r>
            <a:endParaRPr lang="en-US" sz="2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128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জলজ প্রাণী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3810" y="2556933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মরু অঞ্চলের প্রাণী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532" y="5103167"/>
            <a:ext cx="231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সমতল অঞ্চলের প্রাণী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971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বনজ প্রাণী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3657600"/>
            <a:ext cx="5067300" cy="19389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জলবায়ু,মাটি,পানি,আলো ও অন্যান্য উপাদানের ভিন্নতার কারনে এ সকল অঞ্চলের উদ্ভিদের ন্যায় প্রাণীর ও বৈচিত্র ভিন্ন।প্রাণীর বেঁচে থাকার জন্য প্রয়োজন পানি,বায়ু,খাদ্য,তাপমাত্রা এবং বাসস্থান।প্রাণী বেঁচে থাকার জন্য শত্রু থেকে নিজেদের রক্ষা করে।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4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685800"/>
            <a:ext cx="167706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3200" i="1" u="sng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3200" i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6444" y="35052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প্রাকৃতিক পরিবেশর সংজ্ঞা দাও এবং প্রাকৃতিক পরিবেশের ও মানুষের তৈরি পরিবেশের ১০টি করে উপাদানের নাম লিখ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Pictures\a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93853"/>
            <a:ext cx="2105554" cy="23318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8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533400"/>
            <a:ext cx="2743200" cy="901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ownload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84394"/>
            <a:ext cx="263368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2632503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নিকট পরিবেশের উদ্ভিদ ও প্রাণী পর্যবেক্ষণ করে তাদের আবাসস্থল সম্পর্কে তোমাদের ধারনা নিচের ছকে লিপিবদ্ধ কর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88650"/>
              </p:ext>
            </p:extLst>
          </p:nvPr>
        </p:nvGraphicFramePr>
        <p:xfrm>
          <a:off x="1600200" y="4070866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জীবের নাম </a:t>
                      </a:r>
                      <a:endParaRPr lang="en-US" sz="2400" dirty="0" smtClean="0">
                        <a:latin typeface="Nikosh" pitchFamily="2" charset="0"/>
                        <a:cs typeface="Nikosh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</a:t>
                      </a:r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কোন</a:t>
                      </a:r>
                      <a:r>
                        <a:rPr lang="bn-IN" sz="2400" baseline="0" dirty="0" smtClean="0">
                          <a:latin typeface="Nikosh" pitchFamily="2" charset="0"/>
                          <a:cs typeface="Nikosh" pitchFamily="2" charset="0"/>
                        </a:rPr>
                        <a:t> ধরনের পরিবেশে জন্মে 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উদ্ভিদ</a:t>
                      </a:r>
                      <a:r>
                        <a:rPr lang="bn-IN" sz="2400" baseline="0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প্রাণী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27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2115"/>
              </p:ext>
            </p:extLst>
          </p:nvPr>
        </p:nvGraphicFramePr>
        <p:xfrm>
          <a:off x="1447800" y="373380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4676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পরি</a:t>
                      </a:r>
                      <a:r>
                        <a:rPr lang="bn-IN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বেশের উপাদান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উদ্ভিদের</a:t>
                      </a:r>
                      <a:r>
                        <a:rPr lang="bn-IN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কী কাজে লাগে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প্রাণীর কী</a:t>
                      </a:r>
                      <a:r>
                        <a:rPr lang="bn-IN" sz="2400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 কাজে লাগে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মাটি 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পানি 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itchFamily="2" charset="0"/>
                          <a:cs typeface="Nikosh" pitchFamily="2" charset="0"/>
                        </a:rPr>
                        <a:t>বায়ু </a:t>
                      </a:r>
                      <a:endParaRPr lang="en-US" sz="24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2209800"/>
            <a:ext cx="70104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পরিবেশের বিভিন্ন উপাদান কীভাবে তোমার জানা উদ্ভিদ ও প্রাণীর জীবনকে প্রভাবিত করে তা লিখে ছকটি পূরণ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7800" y="533400"/>
            <a:ext cx="3352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দলীয়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Pictures\20170703_142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"/>
            <a:ext cx="2616200" cy="156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53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457200"/>
            <a:ext cx="2743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199" y="1155007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১। পরিবেশের জীব উপাদানের মধ্যে রয়েছে-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844" y="177024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উদ্ভিদ ও প্রাণী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768" y="1756600"/>
            <a:ext cx="263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জীব ও জড়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0044" y="17566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প্রাণী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591" y="17566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উদ্ভিদ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199" y="2362199"/>
            <a:ext cx="729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২। প্রাকৃতিক পরিবেশের উপাদান কয়টি?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4777" y="2975210"/>
            <a:ext cx="3070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২টি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297521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৩টি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700" y="2958864"/>
            <a:ext cx="1605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৪টি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069" y="292499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৫টি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3733799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৩। নিচেত কোনটি অজীব উপাদান?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822" y="4295498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ক) অ্যামিবা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0066" y="4315289"/>
            <a:ext cx="235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পানি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1991" y="4315289"/>
            <a:ext cx="239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গোলাপ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1544" y="429549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শামুক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917" y="486551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৪। জড় পরিবেশের মুল উপাদান হচ্ছে-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5410200"/>
            <a:ext cx="1291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মাটি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3469" y="5405777"/>
            <a:ext cx="158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পানি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13792" y="5405777"/>
            <a:ext cx="1483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বায়ু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6168" y="5401354"/>
            <a:ext cx="343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মাটি, পানি, বায়ু।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9410700" y="5747603"/>
            <a:ext cx="228600" cy="230832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9296400" y="1761319"/>
            <a:ext cx="228600" cy="230832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9248422" y="2945046"/>
            <a:ext cx="228600" cy="230832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9296400" y="4286475"/>
            <a:ext cx="228600" cy="230832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1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9815E-6 L -0.87917 0.015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58" y="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44126E-6 L -0.87396 0.0203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98" y="10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34783E-6 L -0.7125 0.013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731E-6 L -0.45834 -0.033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" grpId="0"/>
      <p:bldP spid="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ownload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7924800" cy="537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6466" y="457201"/>
            <a:ext cx="3572933" cy="761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2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495800"/>
            <a:ext cx="6705600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জড় উপাদান জীবের বেঁচে থাকার জন্য কতটুকূ গুরুত্বপূর্ণ ভূমিকা পালন করে বলে তুমি মনে কর?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ownloads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1" y="546638"/>
            <a:ext cx="7924800" cy="593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1365956"/>
            <a:ext cx="6858000" cy="167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অধ্যয়নই জ্ঞানার্জনের একমাত্র পথ   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114800"/>
            <a:ext cx="6858000" cy="1295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Thanks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5444" y="685800"/>
            <a:ext cx="23622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590800"/>
            <a:ext cx="4191000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সহকারি শিক্ষক( বি,এসসি)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আলতাদীঘি স্নাতক মাদ্রাসা,শেরপুর,বগুড়া।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মোবাইলঃ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01728247910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ই-মেইলঃ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delwara1979@gmail.com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2590800"/>
            <a:ext cx="289560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শ্রেণিঃ ৬ষ্ঠ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বিষয়ঃ বিজ্ঞান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অধ্যায়ঃ চতুর্দশ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সময়ঃ ৪০ মিনিট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তারিখঃ০২/১১/২০১৯ ইং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ownload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1"/>
            <a:ext cx="3353573" cy="2590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ownloads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89" y="1122546"/>
            <a:ext cx="3583944" cy="2376311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ownloads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9265"/>
            <a:ext cx="2971800" cy="22259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4200" y="381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latin typeface="Nikosh" pitchFamily="2" charset="0"/>
                <a:cs typeface="Nikosh" pitchFamily="2" charset="0"/>
              </a:rPr>
              <a:t>ছবি গুলো লক্ষ করি </a:t>
            </a:r>
            <a:endParaRPr lang="en-US" sz="28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378" y="3657601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গ্রামের দৃশ্য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657600"/>
            <a:ext cx="29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বাড়ি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756" y="647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ফ্যাক্টরি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453467"/>
            <a:ext cx="445883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ছবিতে যা যা দেখছ, এগুলো কিসের উপাদান?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410200"/>
            <a:ext cx="2590800" cy="461665"/>
          </a:xfrm>
          <a:prstGeom prst="rect">
            <a:avLst/>
          </a:prstGeom>
          <a:scene3d>
            <a:camera prst="obliqueTop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পরিবেশের উপাদান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1905000" y="457200"/>
            <a:ext cx="4953000" cy="2362200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143000" y="3352800"/>
            <a:ext cx="6477000" cy="23622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পরিবেশ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656644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শিক্ষার্থীরা...............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28800" y="2731532"/>
            <a:ext cx="601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প্রাকৃতিক পরিবেশের সংজ্ঞা দিতে পারবে।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পরিবেশের উপাদান সমূহ ব্যাখ্যা করতে পারবে।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বিভিন্ন পরিবেশের উদ্ভিদ ও প্রাণী সম্পর্কে জানতে পারবে । 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ownloads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67" y="684036"/>
            <a:ext cx="231321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ownloads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06" y="68968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\Downloads\download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55" y="1134533"/>
            <a:ext cx="1676400" cy="168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\Downloads\images (1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0" y="4588386"/>
            <a:ext cx="2474803" cy="133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i\Downloads\images (1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60" y="2746942"/>
            <a:ext cx="2348827" cy="131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i\Downloads\images (1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37" y="3810000"/>
            <a:ext cx="2529392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709356" y="3403462"/>
            <a:ext cx="28956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ছবিতে যা যা দেখছ  এগুলো কিন্তু মানুষ তৈরি করতে পারে না।এগুলোর সবগুলোই কিন্তু প্রাকৃতিকভাবে তৈরি।এ ধরনের উপাদান নিয়ে গড়া পরিবেশ হলো প্রাকৃতিক পরিবেশ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5837" y="369332"/>
            <a:ext cx="190243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আকাশ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3966" y="299314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চাঁদ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259526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পাখি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199" y="4126721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ছাগল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6066236"/>
            <a:ext cx="12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সূর্য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56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মানুষ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ownloads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3" y="883356"/>
            <a:ext cx="2895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ownloads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04" y="8382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ownloads\images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3" y="37338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ownloads\images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70488"/>
            <a:ext cx="2368198" cy="186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2730" y="304800"/>
            <a:ext cx="418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ছবিতে আমরা কি কি দেখতে পাছি?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529" y="2971800"/>
            <a:ext cx="2170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বাড়ি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6779" y="27355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ফ্যাক্টরি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043" y="5638799"/>
            <a:ext cx="227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রাস্তা, বাস, ট্রাক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বিদ্যালয়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79521"/>
            <a:ext cx="376431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এগুলো কোন পরিবেশের উপাদান?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9347" y="4953001"/>
            <a:ext cx="3797653" cy="1099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  <a:scene3d>
              <a:camera prst="obliqueTopRight"/>
              <a:lightRig rig="threePt" dir="t"/>
            </a:scene3d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মানুষের তৈরি পরিবেশের উপাদান।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4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ownloads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77730"/>
            <a:ext cx="3431822" cy="282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ownloads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199"/>
            <a:ext cx="3740936" cy="270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57200" y="446213"/>
            <a:ext cx="3657600" cy="1150459"/>
            <a:chOff x="457200" y="446213"/>
            <a:chExt cx="3657600" cy="1150459"/>
          </a:xfrm>
        </p:grpSpPr>
        <p:sp>
          <p:nvSpPr>
            <p:cNvPr id="4" name="Down Arrow 3"/>
            <p:cNvSpPr/>
            <p:nvPr/>
          </p:nvSpPr>
          <p:spPr>
            <a:xfrm>
              <a:off x="1906411" y="932039"/>
              <a:ext cx="217312" cy="664633"/>
            </a:xfrm>
            <a:prstGeom prst="downArrow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446213"/>
              <a:ext cx="3657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 smtClean="0">
                  <a:latin typeface="Nikosh" pitchFamily="2" charset="0"/>
                  <a:cs typeface="Nikosh" pitchFamily="2" charset="0"/>
                </a:rPr>
                <a:t>এইটা কোন পরিবেশ? </a:t>
              </a:r>
              <a:endParaRPr lang="en-US" sz="32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0061" y="4495800"/>
            <a:ext cx="25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জড় পরিবেশ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38044" y="446213"/>
            <a:ext cx="3200400" cy="1031517"/>
            <a:chOff x="5238044" y="446213"/>
            <a:chExt cx="3200400" cy="1031517"/>
          </a:xfrm>
        </p:grpSpPr>
        <p:sp>
          <p:nvSpPr>
            <p:cNvPr id="7" name="TextBox 6"/>
            <p:cNvSpPr txBox="1"/>
            <p:nvPr/>
          </p:nvSpPr>
          <p:spPr>
            <a:xfrm>
              <a:off x="5238044" y="446213"/>
              <a:ext cx="3200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b="1" dirty="0" smtClean="0">
                  <a:latin typeface="Nikosh" pitchFamily="2" charset="0"/>
                  <a:cs typeface="Nikosh" pitchFamily="2" charset="0"/>
                </a:rPr>
                <a:t>এইটা কোন পরিবেশ? </a:t>
              </a:r>
              <a:endParaRPr lang="en-US" sz="32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>
              <a:off x="6781800" y="890591"/>
              <a:ext cx="191911" cy="587139"/>
            </a:xfrm>
            <a:prstGeom prst="downArrow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7400" y="4495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জীব পরিবেশ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1" y="5407405"/>
            <a:ext cx="8382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জীব পরিবেশের উপাদানগুলোর মধ্যে রয়েছে সকল উদ্ভিদ ও প্রাণী।পরিবেশের প্রাণহীন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সব উপাদান নিয়ে জড় পরিবেশ গঠিত। জড় পরিবেশের মূল উপাদান হচ্ছে মাটি,পানি,বায়ু।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9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\Downloads\download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44" y="4572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ownloads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03" y="479072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i\Downloads\images (1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2925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64303" y="236337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মরু অঞ্চলের উদ্ভিদ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1281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সমদ্র উপকূল অঞ্চলের উদ্ভিদ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089" y="4803191"/>
            <a:ext cx="286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সমতল অঞ্চলের উদ্ভিদ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8" name="Picture 6" descr="C:\Users\i\Downloads\download (1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" y="2794000"/>
            <a:ext cx="2566106" cy="192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29400" y="235267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জলজ উদ্ভিদ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4303" y="3004788"/>
            <a:ext cx="5003447" cy="316741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সকল পরিবেশের উদ্ভিদ এক রকম নয়। </a:t>
            </a:r>
          </a:p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সমতল ভূমি থেকে আরাম্ভ করে পাহাড়,মাটির নিচে,বনজঙ্গল,খাল-বিল,পুকুর,ন্দী,সমুদ্র,মরুভূমি </a:t>
            </a:r>
          </a:p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ইত্যাদি সকল স্থানেই বিভিন্ন উদ্ভিদ জন্মে।</a:t>
            </a:r>
          </a:p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জলবায়ু,মাটি,পানি,আলো ও অন্যান্য উপাদানেরর </a:t>
            </a:r>
          </a:p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ভিন্নতার কারণে এ সকল অঞ্চলের উদ্ভিদ বৈচিত্র্য ও ভিন্ন। বেঁচে থাকার জন্য উদ্ভিদের প্রয়োজন </a:t>
            </a:r>
          </a:p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পানি,বায়ু,খাদ্য ও সূর্যের আলো। 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511</TotalTime>
  <Words>491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59</cp:revision>
  <dcterms:created xsi:type="dcterms:W3CDTF">2006-08-16T00:00:00Z</dcterms:created>
  <dcterms:modified xsi:type="dcterms:W3CDTF">2019-12-01T10:00:18Z</dcterms:modified>
</cp:coreProperties>
</file>