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72" r:id="rId2"/>
    <p:sldId id="258" r:id="rId3"/>
    <p:sldId id="271" r:id="rId4"/>
    <p:sldId id="270" r:id="rId5"/>
    <p:sldId id="262" r:id="rId6"/>
    <p:sldId id="273" r:id="rId7"/>
    <p:sldId id="260" r:id="rId8"/>
    <p:sldId id="263" r:id="rId9"/>
    <p:sldId id="257" r:id="rId10"/>
    <p:sldId id="274" r:id="rId11"/>
    <p:sldId id="275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66"/>
    <a:srgbClr val="CC0099"/>
    <a:srgbClr val="0000FF"/>
    <a:srgbClr val="A50021"/>
    <a:srgbClr val="006600"/>
    <a:srgbClr val="00CC00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D659-97B1-4532-BD84-E22732BBE880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50A0-D9C4-494D-AF71-8F9C68B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5"/>
            <a:ext cx="9144000" cy="686424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685800"/>
            <a:ext cx="5181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কম্পিউটারের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ডিভাইস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কি</a:t>
            </a:r>
            <a:r>
              <a:rPr lang="en-US" sz="2800" dirty="0" smtClean="0">
                <a:solidFill>
                  <a:srgbClr val="FFC000"/>
                </a:solidFill>
              </a:rPr>
              <a:t>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FFC000"/>
                </a:solidFill>
              </a:rPr>
              <a:t>ইনপুট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ডিভাইস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কি</a:t>
            </a:r>
            <a:r>
              <a:rPr lang="en-US" sz="2800" dirty="0" smtClean="0">
                <a:solidFill>
                  <a:srgbClr val="FFC000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5" y="2895600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905000" y="457200"/>
            <a:ext cx="4876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কয়েকটি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আউটপুট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ডিভাইসের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নাম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বল</a:t>
            </a:r>
            <a:r>
              <a:rPr lang="en-US" sz="3600" dirty="0" smtClean="0">
                <a:solidFill>
                  <a:srgbClr val="00FF00"/>
                </a:solidFill>
              </a:rPr>
              <a:t>।</a:t>
            </a:r>
            <a:endParaRPr lang="en-US" sz="3600" dirty="0">
              <a:solidFill>
                <a:srgbClr val="00FF00"/>
              </a:solidFill>
            </a:endParaRPr>
          </a:p>
        </p:txBody>
      </p:sp>
      <p:pic>
        <p:nvPicPr>
          <p:cNvPr id="4" name="Picture 3" descr="3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572000"/>
            <a:ext cx="2228850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st-of-computer-hardware-4.jpg"/>
          <p:cNvPicPr>
            <a:picLocks noChangeAspect="1"/>
          </p:cNvPicPr>
          <p:nvPr/>
        </p:nvPicPr>
        <p:blipFill>
          <a:blip r:embed="rId2" cstate="print"/>
          <a:srcRect r="3030" b="4988"/>
          <a:stretch>
            <a:fillRect/>
          </a:stretch>
        </p:blipFill>
        <p:spPr>
          <a:xfrm>
            <a:off x="914400" y="463356"/>
            <a:ext cx="2743200" cy="2687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medium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35467"/>
            <a:ext cx="4191000" cy="3217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seagate-st9500325as-400x400-imad3zzfk3sh5ysv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3581400"/>
            <a:ext cx="32004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060940" y="3138268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র‌্যাম</a:t>
            </a:r>
            <a:endParaRPr lang="en-US" sz="3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3922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ডিভিডি রম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601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হার্ডডিস্ক</a:t>
            </a:r>
            <a:endParaRPr lang="en-US" sz="36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04800"/>
            <a:ext cx="48006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33601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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RAM</a:t>
            </a:r>
            <a:r>
              <a:rPr lang="en-US" sz="40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DVD,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HDD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45403"/>
            <a:ext cx="6324600" cy="83099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মূল্যায়ন-</a:t>
            </a:r>
            <a:endParaRPr lang="en-US" sz="4800" b="1" dirty="0"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4384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RAM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হার্ডডিক্স</a:t>
            </a:r>
            <a:r>
              <a:rPr lang="en-US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750x500-ehow-images-a06-sl-6v-types-input-output-devices-1.1-800x800.jpg"/>
          <p:cNvPicPr>
            <a:picLocks noChangeAspect="1"/>
          </p:cNvPicPr>
          <p:nvPr/>
        </p:nvPicPr>
        <p:blipFill>
          <a:blip r:embed="rId2" cstate="print"/>
          <a:srcRect l="-289" t="14428" b="17961"/>
          <a:stretch>
            <a:fillRect/>
          </a:stretch>
        </p:blipFill>
        <p:spPr>
          <a:xfrm rot="11460743">
            <a:off x="1507286" y="4531900"/>
            <a:ext cx="3212987" cy="1730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181600" y="5177135"/>
            <a:ext cx="3400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1430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087469"/>
            <a:ext cx="7086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ইনপুট ও আউটপুট যন্ত্রসমূহের তালিকা তৈরি কর।</a:t>
            </a:r>
            <a:endParaRPr lang="en-US" sz="3600" b="1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00400" y="829270"/>
            <a:ext cx="2590800" cy="1761530"/>
            <a:chOff x="3200400" y="457200"/>
            <a:chExt cx="2590800" cy="1761530"/>
          </a:xfrm>
        </p:grpSpPr>
        <p:sp>
          <p:nvSpPr>
            <p:cNvPr id="4" name="TextBox 3"/>
            <p:cNvSpPr txBox="1"/>
            <p:nvPr/>
          </p:nvSpPr>
          <p:spPr>
            <a:xfrm>
              <a:off x="3200400" y="1295400"/>
              <a:ext cx="2590800" cy="92333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54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200400" y="457200"/>
              <a:ext cx="2590800" cy="838200"/>
            </a:xfrm>
            <a:prstGeom prst="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lum/>
          </a:blip>
          <a:srcRect/>
          <a:stretch>
            <a:fillRect l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127409"/>
            <a:ext cx="418576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51054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943601" y="609600"/>
            <a:ext cx="1860766" cy="5334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638800" y="533400"/>
            <a:ext cx="2971800" cy="3048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rtho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838200"/>
            <a:ext cx="23622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2400" y="1066800"/>
            <a:ext cx="54864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পার্থ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বৈরাগী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সাকিনা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আজহার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মূলঘর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ফকিরহাট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01916-136171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pairagibairagi@gmail.com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de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3953427" cy="49822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343400" y="914400"/>
            <a:ext cx="449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প্রযক্তি-2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	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	: 45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 30/11/2019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-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762000"/>
            <a:ext cx="7682132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6019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153400" cy="646331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জানাতে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6019800" cy="4907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9248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5000"/>
              </a:lnSpc>
              <a:buAutoNum type="arabicParenR"/>
            </a:pPr>
            <a:r>
              <a:rPr lang="bn-IN" sz="36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কম্পিউটার যন্ত্রাংশ কী বলতে পারবে।</a:t>
            </a:r>
          </a:p>
          <a:p>
            <a:pPr marL="342900" indent="-342900">
              <a:lnSpc>
                <a:spcPct val="135000"/>
              </a:lnSpc>
              <a:buAutoNum type="arabicParenR"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কম্পিউটারের বিভিন্ন যন্ত্রাংশ চিহ্নিত করতে পারবে।</a:t>
            </a:r>
          </a:p>
          <a:p>
            <a:pPr marL="342900" indent="-342900">
              <a:lnSpc>
                <a:spcPct val="135000"/>
              </a:lnSpc>
              <a:buAutoNum type="arabicParenR"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ইনপুট ও আউটপুট যন্ত্রসমূহ চিহ্নিত করতে পারবে।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6764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শিক্ষার্থীরা..............       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-output-device-monitor-units-computer lessons-beggin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28600"/>
            <a:ext cx="3886200" cy="3144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909668" y="3380936"/>
            <a:ext cx="2667000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clip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81000"/>
            <a:ext cx="51054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750x500-ehow-images-a06-sl-6v-types-input-output-devices-1.1-800x800.jpg"/>
          <p:cNvPicPr>
            <a:picLocks noChangeAspect="1"/>
          </p:cNvPicPr>
          <p:nvPr/>
        </p:nvPicPr>
        <p:blipFill>
          <a:blip r:embed="rId3" cstate="print"/>
          <a:srcRect l="-289" t="14428" b="17961"/>
          <a:stretch>
            <a:fillRect/>
          </a:stretch>
        </p:blipFill>
        <p:spPr>
          <a:xfrm rot="11460743">
            <a:off x="3031285" y="3846100"/>
            <a:ext cx="3212987" cy="1730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124200" y="29204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32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8922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মাউস</a:t>
            </a:r>
            <a:endParaRPr lang="en-US" sz="3200" b="1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410</TotalTime>
  <Words>139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sifat</cp:lastModifiedBy>
  <cp:revision>155</cp:revision>
  <dcterms:created xsi:type="dcterms:W3CDTF">2006-08-16T00:00:00Z</dcterms:created>
  <dcterms:modified xsi:type="dcterms:W3CDTF">2019-12-01T15:30:02Z</dcterms:modified>
</cp:coreProperties>
</file>