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40016-CDFE-473F-A7A2-3D9152A350EA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E43FF-5A86-46B5-B865-20A851933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43FF-5A86-46B5-B865-20A8519333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8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93736" y="762000"/>
            <a:ext cx="2514600" cy="685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4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15886"/>
            <a:ext cx="3962400" cy="4569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459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0" y="609600"/>
            <a:ext cx="1523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মূল্যায়ন 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527" y="1681815"/>
            <a:ext cx="82296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bn-IN" sz="3200" dirty="0" smtClean="0">
                <a:latin typeface="NikoshBAN" pitchFamily="2" charset="0"/>
                <a:ea typeface="Calibri"/>
                <a:cs typeface="NikoshBAN" pitchFamily="2" charset="0"/>
              </a:rPr>
              <a:t>নিচের কোনটি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যোগাযোগের সহজ</a:t>
            </a:r>
            <a:r>
              <a:rPr lang="bn-IN" sz="32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মাধ্যম</a:t>
            </a:r>
            <a:r>
              <a:rPr lang="bn-IN" sz="3200" dirty="0" smtClean="0">
                <a:latin typeface="NikoshBAN" pitchFamily="2" charset="0"/>
                <a:ea typeface="Calibri"/>
                <a:cs typeface="NikoshBAN" pitchFamily="2" charset="0"/>
              </a:rPr>
              <a:t>?  </a:t>
            </a:r>
          </a:p>
          <a:p>
            <a:pPr marL="742950" indent="-742950" algn="ctr">
              <a:buAutoNum type="arabicPeriod"/>
            </a:pPr>
            <a:endParaRPr lang="bn-IN" sz="32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742950" indent="-742950" algn="ctr">
              <a:buAutoNum type="arabicPeriod"/>
            </a:pPr>
            <a:endParaRPr lang="bn-IN" sz="32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742950" indent="-742950" algn="ctr">
              <a:buAutoNum type="arabicPeriod"/>
            </a:pPr>
            <a:endParaRPr lang="bn-IN" sz="32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 শিশুরা সম্প্রতি </a:t>
            </a:r>
            <a:r>
              <a:rPr lang="bn-IN" sz="3200" dirty="0" smtClean="0">
                <a:latin typeface="NikoshBAN" pitchFamily="2" charset="0"/>
                <a:ea typeface="Calibri"/>
                <a:cs typeface="NikoshBAN" pitchFamily="2" charset="0"/>
              </a:rPr>
              <a:t>কোনটিতে</a:t>
            </a:r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 আসক্ত হচ্ছে?</a:t>
            </a:r>
          </a:p>
          <a:p>
            <a:pPr algn="ctr"/>
            <a:endParaRPr lang="bn-BD" sz="32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2590800"/>
            <a:ext cx="2286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মোবাইল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4724400"/>
            <a:ext cx="235784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গেমস্‌ খেলায়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73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447800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৩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তথ্য বিশ্লেষণ ও প্রক্রিয়াকরণ করার জন্য কী ব্যবহার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করতে হয়? </a:t>
            </a:r>
            <a:endParaRPr lang="bn-IN" sz="32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	</a:t>
            </a:r>
            <a:endParaRPr lang="bn-BD" sz="32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IN" sz="32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৪. একটি শিশুর শরীর গঠনে কী প্রয়োজন? </a:t>
            </a:r>
            <a:endParaRPr lang="bn-BD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2119022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কম্পিউটার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4800600"/>
            <a:ext cx="420485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মাঠে ছোটাছুটি করে খেলা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02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72" y="874871"/>
            <a:ext cx="4608356" cy="344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943600" y="1768807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672" y="4800600"/>
            <a:ext cx="8984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তুমি তথ্য ও যোগাযোগ প্রযুক্তির ব্যবহার করে কোন কোন বিনোদন উপভোগ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0939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65" y="1981200"/>
            <a:ext cx="7061458" cy="3904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433094" y="838200"/>
            <a:ext cx="2159000" cy="9144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4800" kern="1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kern="10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 txBox="1">
            <a:spLocks/>
          </p:cNvSpPr>
          <p:nvPr/>
        </p:nvSpPr>
        <p:spPr>
          <a:xfrm>
            <a:off x="457200" y="990600"/>
            <a:ext cx="4038600" cy="536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spcBef>
                <a:spcPts val="0"/>
              </a:spcBef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মোঃগোলাম ফারুক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pPr>
              <a:spcBef>
                <a:spcPts val="0"/>
              </a:spcBef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ভবানীপুর মাধ্যমিক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হরিণাকুণ্ডু,ঝিনাইদহ।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latin typeface="NikoshBAN" pitchFamily="2" charset="0"/>
                <a:cs typeface="NikoshBAN" pitchFamily="2" charset="0"/>
              </a:rPr>
              <a:t>Email:golamfaruk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   Mobile: 01916511697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648200" y="473580"/>
            <a:ext cx="4267200" cy="5211763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৬ষ্ঠ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সময়: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মিনিট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Faruk master\Pictur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1622426" cy="162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70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5638800"/>
            <a:ext cx="4695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600200"/>
            <a:ext cx="3778523" cy="28590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600200"/>
            <a:ext cx="4215953" cy="28075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9790" y="4740564"/>
            <a:ext cx="3368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মোবাইলের মাধ্যমে বিনোদন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2076" y="47244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ছাত্র/ছাত্রীরা কম্পিউটার ব্যবহার করছে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533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ছবিগুলোতে কি দেখছ?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62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4375" y="381000"/>
            <a:ext cx="20794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a typeface="Calibri"/>
                <a:cs typeface="NikoshBAN"/>
              </a:rPr>
              <a:t>শিখনফল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676400"/>
            <a:ext cx="839856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তথ্য ও যোগাযোগ প্রযুক্তি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সংশ্লিষ্ট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সমূহ বর্ণনা করতে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সামাজিক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যোগাযোগের ক্ষেত্রে তথ্য ও যোগাযোগ প্রযুক্তির ব্যবহার বর্ণনা করতে পারবে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বিনোদনের ক্ষেত্রে তথ্য ও যোগাযোগ প্রযুক্তির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 বর্ণনা করতে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যোগাযোগ প্রযুক্তি ব্যবহারে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সতর্কতার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25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1" y="1600200"/>
            <a:ext cx="89916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আমাদের জীবনের কোন কোন ক্ষেত্রে পরিবর্তন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এনেছে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89"/>
          <a:stretch/>
        </p:blipFill>
        <p:spPr>
          <a:xfrm>
            <a:off x="304799" y="3048000"/>
            <a:ext cx="4045523" cy="2553082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92" y="3048000"/>
            <a:ext cx="4295318" cy="2553082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62000" y="5867400"/>
            <a:ext cx="2819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গবেষণায়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5855855"/>
            <a:ext cx="166314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673387"/>
            <a:ext cx="338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ছবিতে কি দেখছ?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09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600200"/>
            <a:ext cx="8839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আমাদের জীবনের কোন কোন ক্ষেত্রে পরিবর্তন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এনেছে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66" y="2667000"/>
            <a:ext cx="4252134" cy="28347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45" y="2667000"/>
            <a:ext cx="4118356" cy="2855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29000" y="57150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6009" y="6096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ছবিতে কি দেখছ?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031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357" y="1371600"/>
            <a:ext cx="8426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ব্যক্তিগত বা সামাজিকভাবে  যোগাযোগের ক্ষেত্রে  তথ্য ও যোগাযোগ প্রযুক্তি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2362200"/>
            <a:ext cx="3803030" cy="2472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19200" y="5246177"/>
            <a:ext cx="139007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ই-মেইল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432" y="2398704"/>
            <a:ext cx="3867362" cy="24516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160038" y="5246176"/>
            <a:ext cx="120015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এসএমএস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51019" y="457198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ছবিতে কি দেখছ?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69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066800"/>
            <a:ext cx="2775119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ea typeface="Calibri"/>
                <a:cs typeface="NikoshBAN"/>
              </a:rPr>
              <a:t>জোড়ায় কাজ </a:t>
            </a:r>
            <a:endParaRPr lang="en-US" sz="4800" dirty="0">
              <a:ea typeface="Calibri"/>
              <a:cs typeface="Vrind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667000"/>
            <a:ext cx="883920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ব্যক্তিগত বা সামাজিক যোগাযোগের মাধ্যম হিসেবে তথ্য ও যোগাযোগ প্রযুক্তির সুবিধাগুলো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5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45269" y="685800"/>
            <a:ext cx="6416765" cy="2712527"/>
            <a:chOff x="2376711" y="76200"/>
            <a:chExt cx="6699319" cy="2625437"/>
          </a:xfrm>
        </p:grpSpPr>
        <p:sp>
          <p:nvSpPr>
            <p:cNvPr id="5" name="TextBox 4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6200" y="4102387"/>
            <a:ext cx="89154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কম্পিউটার গেম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খেলার পক্ষে পাঁচটি এবং বিপক্ষে পাঁচটি যুক্তি লেখ।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5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123</TotalTime>
  <Words>261</Words>
  <Application>Microsoft Office PowerPoint</Application>
  <PresentationFormat>On-screen Show (4:3)</PresentationFormat>
  <Paragraphs>70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Faruk master</dc:creator>
  <cp:lastModifiedBy>Faruk master</cp:lastModifiedBy>
  <cp:revision>79</cp:revision>
  <dcterms:created xsi:type="dcterms:W3CDTF">2006-08-16T00:00:00Z</dcterms:created>
  <dcterms:modified xsi:type="dcterms:W3CDTF">2019-12-01T03:51:07Z</dcterms:modified>
</cp:coreProperties>
</file>