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6"/>
  </p:notesMasterIdLst>
  <p:sldIdLst>
    <p:sldId id="256" r:id="rId2"/>
    <p:sldId id="257" r:id="rId3"/>
    <p:sldId id="260" r:id="rId4"/>
    <p:sldId id="261" r:id="rId5"/>
    <p:sldId id="262" r:id="rId6"/>
    <p:sldId id="263" r:id="rId7"/>
    <p:sldId id="273" r:id="rId8"/>
    <p:sldId id="270" r:id="rId9"/>
    <p:sldId id="271" r:id="rId10"/>
    <p:sldId id="274" r:id="rId11"/>
    <p:sldId id="276" r:id="rId12"/>
    <p:sldId id="277" r:id="rId13"/>
    <p:sldId id="278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E1B71F"/>
    <a:srgbClr val="85A35D"/>
    <a:srgbClr val="ECD21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60FD0-1F4E-4D62-9D1D-8031D6AAF362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9A684-D1A3-4E56-B169-C4D9C05BF5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906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9A684-D1A3-4E56-B169-C4D9C05BF51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031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9A684-D1A3-4E56-B169-C4D9C05BF51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4387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BAEB-5758-4320-ADCD-9A67ED351D3E}" type="datetime1">
              <a:rPr lang="en-US" smtClean="0"/>
              <a:pPr/>
              <a:t>12/1/2019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AEA8-556A-4C69-BE93-604392234D21}" type="datetime1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8204-1FE7-477E-BA28-EF4040E49276}" type="datetime1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290C-0C54-43CE-A816-7D63704C427E}" type="datetime1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C7F1-5FBD-46C9-8EC0-EA63874BB4E1}" type="datetime1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51A6-3131-4536-839C-05527DEA7D0F}" type="datetime1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FC8DA-7220-40A2-A004-9D3FAC97480F}" type="datetime1">
              <a:rPr lang="en-US" smtClean="0"/>
              <a:pPr/>
              <a:t>12/1/2019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95C2C-C780-49A4-A78C-C2BEA6A909D7}" type="datetime1">
              <a:rPr lang="en-US" smtClean="0"/>
              <a:pPr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20DA-D8C0-457D-8354-4B09118E737A}" type="datetime1">
              <a:rPr lang="en-US" smtClean="0"/>
              <a:pPr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8685-6A42-4979-B016-BBAADFB3E3A6}" type="datetime1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A578-3D36-46F5-AC6D-3C7897F0B7F0}" type="datetime1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FB206D3-2CCC-47AE-B3FD-AD00A4DC3157}" type="datetime1">
              <a:rPr lang="en-US" smtClean="0"/>
              <a:pPr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95600" y="228600"/>
            <a:ext cx="563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স্বাগতম</a:t>
            </a:r>
            <a:endParaRPr lang="en-US" sz="8800" dirty="0"/>
          </a:p>
        </p:txBody>
      </p:sp>
      <p:pic>
        <p:nvPicPr>
          <p:cNvPr id="12" name="Picture 11" descr="FB_IMG_156817486408871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2100"/>
            <a:ext cx="9144000" cy="52959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25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0" y="990600"/>
            <a:ext cx="7162800" cy="45243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১.আত্মকর্মসংস্থানের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অনান্য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পেশার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আত্মকর্মসংস্থানমূলক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পেশায়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উন্নতির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advTm="129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914400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দলীয় কাজ</a:t>
            </a:r>
          </a:p>
          <a:p>
            <a:pPr algn="ctr"/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আত্মকর্মসংস্থানে উদ্ব</a:t>
            </a:r>
            <a:r>
              <a:rPr lang="en-US" sz="4800" dirty="0" smtClean="0">
                <a:latin typeface="SutonnyMJ" pitchFamily="2" charset="0"/>
                <a:cs typeface="NikoshBAN" pitchFamily="2" charset="0"/>
              </a:rPr>
              <a:t>yØKi‡bi Dcvq¸‡jv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আলোচনা কর?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3980131101827489172283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038600"/>
            <a:ext cx="3129808" cy="2286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328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0"/>
            <a:ext cx="8153400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1।আত্মকর্মসংস্থানের সুবিধাসমূহ কী কী?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2। আত্মকর্মসংস্থানের  সাহায্যে কীভাবে উন্নয়ন করা যায় ?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3।বাংলাদেশের প্রেক্ষাপটে আত্মকর্মসংস্থানের গুরুত্ব </a:t>
            </a:r>
            <a:r>
              <a:rPr lang="en-US" sz="3200" dirty="0" smtClean="0">
                <a:latin typeface="SutonnyMJ" pitchFamily="2" charset="0"/>
                <a:cs typeface="NikoshBAN" pitchFamily="2" charset="0"/>
              </a:rPr>
              <a:t>A‡jvPbv 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advTm="1437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990600"/>
            <a:ext cx="8610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আত্মকর্মসংস্থানের উপযুক্ত ক্ষেত্র নির্বাচনের বিবেচ্য বিষয় </a:t>
            </a:r>
            <a:r>
              <a:rPr lang="en-US" sz="4400" dirty="0" smtClean="0">
                <a:latin typeface="SutonnyMJ" pitchFamily="2" charset="0"/>
                <a:cs typeface="NikoshBAN" pitchFamily="2" charset="0"/>
              </a:rPr>
              <a:t>¸‡jv eY©bv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advTm="1453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04928" y="457200"/>
            <a:ext cx="49006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utonnyMJ" pitchFamily="2" charset="0"/>
              </a:rPr>
              <a:t>ধন্যবাদ</a:t>
            </a:r>
            <a:endParaRPr lang="en-U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6" descr="worker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28800"/>
            <a:ext cx="9144000" cy="4876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66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0" y="0"/>
            <a:ext cx="4038600" cy="1066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IMG_20190830_140854 - Copy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295400"/>
            <a:ext cx="2035029" cy="23817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676400" y="38100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</a:rPr>
              <a:t>দিপক কুমার হাওলাদার</a:t>
            </a:r>
            <a:endParaRPr lang="en-US" sz="2800" dirty="0">
              <a:latin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47244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</a:rPr>
              <a:t>G¨vW‡fv‡KU BDbyQwgqv gv: we`¨vjq †fvjv</a:t>
            </a:r>
            <a:endParaRPr lang="en-US" sz="2800" dirty="0">
              <a:latin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4267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mnKvwi wkÿK</a:t>
            </a:r>
            <a:endParaRPr lang="en-US" sz="3200" dirty="0">
              <a:latin typeface="SutonnyMJ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3467100" y="3390900"/>
            <a:ext cx="2971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57800" y="21336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‡kÖYx:-beg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27432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</a:rPr>
              <a:t>welq:-e¨vemvq D‡`¨vM</a:t>
            </a:r>
            <a:endParaRPr lang="en-US" sz="2800" dirty="0">
              <a:latin typeface="Sutonny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81600" y="32766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</a:rPr>
              <a:t>Aa¨vq:-Z…Zxq</a:t>
            </a:r>
            <a:endParaRPr lang="en-US" sz="2800" dirty="0">
              <a:latin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1600" y="38100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</a:rPr>
              <a:t>AvR‡Ki cvV:- AvZ¥Kg©ms¯’vb</a:t>
            </a:r>
            <a:endParaRPr lang="en-US" sz="2800" dirty="0">
              <a:latin typeface="Sutonny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0" y="43434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</a:rPr>
              <a:t>mgq:-50 wgwbU</a:t>
            </a:r>
            <a:endParaRPr lang="en-US" sz="2800" dirty="0">
              <a:latin typeface="SutonnyMJ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3543300" y="3162300"/>
            <a:ext cx="2819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3543300" y="3162300"/>
            <a:ext cx="2819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47800" y="5638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dipakhowlader@gamil.com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2547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wfp_ranak-martin_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672661"/>
            <a:ext cx="3886200" cy="2680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women_selfEmpl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914400"/>
            <a:ext cx="34544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news_image_2012-06-05_144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3505200"/>
            <a:ext cx="35814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sc01025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67200" y="3505200"/>
            <a:ext cx="42672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066800" y="1524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SutonnyMJ" pitchFamily="2" charset="0"/>
              </a:rPr>
              <a:t>Qwe¸‡jv †`L:</a:t>
            </a:r>
            <a:endParaRPr lang="en-US" sz="5400" dirty="0">
              <a:latin typeface="SutonnyMJ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advTm="4734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143000" y="3352800"/>
            <a:ext cx="7086600" cy="12192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আত্মকর্মসংস্থান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Off-page Connector 6"/>
          <p:cNvSpPr/>
          <p:nvPr/>
        </p:nvSpPr>
        <p:spPr>
          <a:xfrm>
            <a:off x="3048000" y="304800"/>
            <a:ext cx="3124200" cy="1828800"/>
          </a:xfrm>
          <a:prstGeom prst="flowChartOffpage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advTm="4547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24800" cy="4343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ত্মক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র্মসংস্থানের ধার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ণা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সংজ্ঞায়িত করতে পারবে।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arenR"/>
            </a:pPr>
            <a:endParaRPr lang="as-IN" sz="32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ত্মক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র্মসংস্থানের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14350" indent="-514350">
              <a:buFont typeface="+mj-lt"/>
              <a:buAutoNum type="arabicParenR"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ত্ম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কর্মসংস্থানের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গুরুত্ব ব্যাখ্যা কর।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2895600" y="152400"/>
            <a:ext cx="3200400" cy="9906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advTm="871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t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4343400" cy="5105400"/>
          </a:xfrm>
          <a:prstGeom prst="rect">
            <a:avLst/>
          </a:prstGeom>
        </p:spPr>
      </p:pic>
      <p:pic>
        <p:nvPicPr>
          <p:cNvPr id="8" name="Picture 7" descr="image_281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52400"/>
            <a:ext cx="4114800" cy="51829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55626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n¯ÍPvwjZ ZuvZ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56388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utonnyMJ" pitchFamily="2" charset="0"/>
              </a:rPr>
              <a:t>g„rwkí</a:t>
            </a:r>
            <a:endParaRPr lang="en-US" sz="3200" dirty="0">
              <a:latin typeface="SutonnyMJ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advTm="5235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8001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একক কাজ  </a:t>
            </a:r>
          </a:p>
          <a:p>
            <a:pPr algn="ctr"/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আত্মকর্মসংস্থা</a:t>
            </a:r>
            <a:r>
              <a:rPr lang="en-US" sz="6000" dirty="0" smtClean="0">
                <a:latin typeface="SutonnyMJ" pitchFamily="2" charset="0"/>
                <a:cs typeface="NikoshBAN" pitchFamily="2" charset="0"/>
              </a:rPr>
              <a:t>b Kv‡K e‡j?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advTm="1219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 descr="2489652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3733800" cy="3180645"/>
          </a:xfrm>
          <a:prstGeom prst="rect">
            <a:avLst/>
          </a:prstGeom>
        </p:spPr>
      </p:pic>
      <p:pic>
        <p:nvPicPr>
          <p:cNvPr id="4" name="Picture 3" descr="micro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228600"/>
            <a:ext cx="3733800" cy="3170208"/>
          </a:xfrm>
          <a:prstGeom prst="rect">
            <a:avLst/>
          </a:prstGeom>
        </p:spPr>
      </p:pic>
      <p:pic>
        <p:nvPicPr>
          <p:cNvPr id="5" name="Picture 4" descr="women_selfEmp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886200"/>
            <a:ext cx="4114800" cy="2438400"/>
          </a:xfrm>
          <a:prstGeom prst="rect">
            <a:avLst/>
          </a:prstGeom>
        </p:spPr>
      </p:pic>
      <p:pic>
        <p:nvPicPr>
          <p:cNvPr id="7" name="Picture 6" descr="49c3c51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0" y="3810001"/>
            <a:ext cx="3669956" cy="251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34290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</a:rPr>
              <a:t> †UBjvwis</a:t>
            </a:r>
            <a:endParaRPr lang="en-US" sz="2800" dirty="0">
              <a:latin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33528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</a:rPr>
              <a:t>Pvgiv RvZ `ªe¨vw` ‰Zwi</a:t>
            </a:r>
            <a:endParaRPr lang="en-US" sz="2800" dirty="0">
              <a:latin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63246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</a:rPr>
              <a:t>‡e‡Zi mvgMÖx‰Zwi</a:t>
            </a:r>
            <a:endParaRPr lang="en-US" sz="2800" dirty="0">
              <a:latin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62484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utonnyMJ" pitchFamily="2" charset="0"/>
              </a:rPr>
              <a:t>gv‡Qi Rvj ˆZwi</a:t>
            </a:r>
            <a:endParaRPr lang="en-US" sz="2800" dirty="0">
              <a:latin typeface="SutonnyMJ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advTm="4859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762000"/>
            <a:ext cx="8839200" cy="38164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আত্মকর্মসংস্থানের </a:t>
            </a:r>
            <a:r>
              <a:rPr lang="en-US" sz="5400" dirty="0" smtClean="0">
                <a:latin typeface="SutonnyMJ" pitchFamily="2" charset="0"/>
                <a:cs typeface="NikoshBAN" pitchFamily="2" charset="0"/>
              </a:rPr>
              <a:t>Dchy³ I jvf RbK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ক্ষেত্রগুলো চিহ্নিত কর।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advTm="1531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9|0.7|1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6|0.9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8|1|1|0.8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6|0.9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|0.8|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557</TotalTime>
  <Words>203</Words>
  <Application>Microsoft Office PowerPoint</Application>
  <PresentationFormat>On-screen Show (4:3)</PresentationFormat>
  <Paragraphs>66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MRT</dc:creator>
  <cp:lastModifiedBy>Singer</cp:lastModifiedBy>
  <cp:revision>72</cp:revision>
  <dcterms:created xsi:type="dcterms:W3CDTF">2006-08-16T00:00:00Z</dcterms:created>
  <dcterms:modified xsi:type="dcterms:W3CDTF">2019-11-30T18:40:39Z</dcterms:modified>
</cp:coreProperties>
</file>