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</p:sldMasterIdLst>
  <p:notesMasterIdLst>
    <p:notesMasterId r:id="rId21"/>
  </p:notesMasterIdLst>
  <p:sldIdLst>
    <p:sldId id="280" r:id="rId3"/>
    <p:sldId id="279" r:id="rId4"/>
    <p:sldId id="310" r:id="rId5"/>
    <p:sldId id="278" r:id="rId6"/>
    <p:sldId id="277" r:id="rId7"/>
    <p:sldId id="293" r:id="rId8"/>
    <p:sldId id="322" r:id="rId9"/>
    <p:sldId id="343" r:id="rId10"/>
    <p:sldId id="323" r:id="rId11"/>
    <p:sldId id="327" r:id="rId12"/>
    <p:sldId id="325" r:id="rId13"/>
    <p:sldId id="326" r:id="rId14"/>
    <p:sldId id="329" r:id="rId15"/>
    <p:sldId id="341" r:id="rId16"/>
    <p:sldId id="291" r:id="rId17"/>
    <p:sldId id="283" r:id="rId18"/>
    <p:sldId id="340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FFFFCC"/>
    <a:srgbClr val="FF99FF"/>
    <a:srgbClr val="003300"/>
    <a:srgbClr val="00FFCC"/>
    <a:srgbClr val="66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D013D-65A1-4A6B-8D3D-C92645133FCF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8F48-C6A8-4ECF-8AF4-167E5038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8F48-C6A8-4ECF-8AF4-167E5038D7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8F48-C6A8-4ECF-8AF4-167E5038D7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8F48-C6A8-4ECF-8AF4-167E5038D7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1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3742-5F83-4C5A-9F6F-33DD05A122D0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12/1/2019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12/1/2019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gif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&#2482;-halimcsehpi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8714" y="227625"/>
            <a:ext cx="3147286" cy="686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14" y="6096000"/>
            <a:ext cx="8608285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just"/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3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7" y="1128094"/>
            <a:ext cx="2181225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0" y="3427364"/>
            <a:ext cx="2928582" cy="24047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74" y="1052731"/>
            <a:ext cx="2406164" cy="24061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57600"/>
            <a:ext cx="3809999" cy="2223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27" y="1371600"/>
            <a:ext cx="2785673" cy="208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2038" y="68759"/>
            <a:ext cx="260106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185" y="5518666"/>
            <a:ext cx="8163252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ব্যানার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1"/>
            <a:ext cx="2505075" cy="2033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3" y="985724"/>
            <a:ext cx="2047875" cy="2228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67" y="1066801"/>
            <a:ext cx="2705100" cy="1962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15" y="3306186"/>
            <a:ext cx="4191000" cy="2110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5" y="3263462"/>
            <a:ext cx="3618415" cy="213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72038" y="68759"/>
            <a:ext cx="260106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4" y="1023730"/>
            <a:ext cx="2464926" cy="507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2057400" cy="2862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0600"/>
            <a:ext cx="2667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7600"/>
            <a:ext cx="2667000" cy="2143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0184" y="5968425"/>
            <a:ext cx="834281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75" y="3201295"/>
            <a:ext cx="1763325" cy="1982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9" y="2743200"/>
            <a:ext cx="2119811" cy="2528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8926" y="116427"/>
            <a:ext cx="342567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185" y="5396805"/>
            <a:ext cx="8163252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বক্তৃতা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সেমিনারে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ওয়াল্ড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838200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5" y="914400"/>
            <a:ext cx="2628900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83820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32" y="3324953"/>
            <a:ext cx="2563637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8926" y="116427"/>
            <a:ext cx="342567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টাচ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19800"/>
            <a:ext cx="8458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টাচ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03080"/>
            <a:ext cx="3810000" cy="2202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68" y="914400"/>
            <a:ext cx="2738438" cy="2738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324646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657599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5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3269" y="381000"/>
            <a:ext cx="3721262" cy="901690"/>
          </a:xfrm>
          <a:prstGeom prst="roundRect">
            <a:avLst>
              <a:gd name="adj" fmla="val 39969"/>
            </a:avLst>
          </a:prstGeom>
          <a:solidFill>
            <a:srgbClr val="FFFFCC"/>
          </a:solidFill>
          <a:ln w="76200">
            <a:solidFill>
              <a:srgbClr val="66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11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461337"/>
            <a:ext cx="80772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ডিভিইস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69921"/>
            <a:ext cx="5334000" cy="33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100" y="304800"/>
            <a:ext cx="3848100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599093"/>
            <a:ext cx="8001000" cy="954107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20463"/>
            <a:ext cx="6705600" cy="3763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704" y="1472982"/>
            <a:ext cx="8759191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096" y="2209800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কীবোর্ড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440" y="2224458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প্রিন্টার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096" y="3048000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স্ক্যানার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1440" y="3062658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মাউস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52326"/>
            <a:ext cx="875919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192" y="4689144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টাচ</a:t>
            </a:r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স্ক্রিন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9536" y="4703802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মনিটর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2" y="5527344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Wingdings 2"/>
              <a:buChar char=""/>
            </a:pP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জয়স্টিক</a:t>
            </a:r>
            <a:endParaRPr lang="en-US" sz="3000" spc="50" dirty="0" smtClean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9536" y="5542002"/>
            <a:ext cx="3714752" cy="5539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 </a:t>
            </a:r>
            <a:r>
              <a:rPr lang="en-US" sz="3000" spc="50" dirty="0" err="1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ওসিআর</a:t>
            </a:r>
            <a:endParaRPr lang="en-US" sz="3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429000" y="2160896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429000" y="304800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8428344" y="3030308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8428344" y="464523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8428344" y="5483430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3429000" y="5488485"/>
            <a:ext cx="615944" cy="67114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 rot="1111229">
            <a:off x="3134287" y="4551000"/>
            <a:ext cx="739165" cy="607190"/>
            <a:chOff x="1578592" y="141192"/>
            <a:chExt cx="706982" cy="607160"/>
          </a:xfrm>
        </p:grpSpPr>
        <p:sp>
          <p:nvSpPr>
            <p:cNvPr id="19" name="Rectangle 18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1111229">
            <a:off x="8142529" y="2074060"/>
            <a:ext cx="739165" cy="607190"/>
            <a:chOff x="1578592" y="141192"/>
            <a:chExt cx="706982" cy="607160"/>
          </a:xfrm>
        </p:grpSpPr>
        <p:sp>
          <p:nvSpPr>
            <p:cNvPr id="22" name="Rectangle 21"/>
            <p:cNvSpPr/>
            <p:nvPr/>
          </p:nvSpPr>
          <p:spPr>
            <a:xfrm rot="1889706">
              <a:off x="1578592" y="51975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8222697">
              <a:off x="1904574" y="293592"/>
              <a:ext cx="533400" cy="2286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86000" y="240536"/>
            <a:ext cx="4874417" cy="839391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150" dirty="0" smtClean="0">
                <a:ln w="11430"/>
                <a:solidFill>
                  <a:srgbClr val="0070C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1529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3381" y="500447"/>
            <a:ext cx="5676106" cy="1252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429000" y="2509684"/>
            <a:ext cx="5334000" cy="343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হালিম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গোপালদীঘি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টাংগাইল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 নং-০১৭২৪-৪০১ ৪৮০</a:t>
            </a:r>
          </a:p>
          <a:p>
            <a:pPr marL="0" indent="0">
              <a:buNone/>
            </a:pPr>
            <a:r>
              <a:rPr lang="en-US" sz="2800" u="sng" dirty="0" smtClean="0"/>
              <a:t>E-mail: </a:t>
            </a:r>
            <a:r>
              <a:rPr lang="en-US" sz="2400" u="sng" dirty="0" err="1" smtClean="0">
                <a:hlinkClick r:id="rId2"/>
              </a:rPr>
              <a:t>halimcsehpi@gmail.com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GDKPUHS\Training\ICT\Simulation Class\DSC_9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9684"/>
            <a:ext cx="29718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/>
          <p:cNvSpPr txBox="1">
            <a:spLocks/>
          </p:cNvSpPr>
          <p:nvPr/>
        </p:nvSpPr>
        <p:spPr>
          <a:xfrm>
            <a:off x="2627312" y="406400"/>
            <a:ext cx="404177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bn-IN" sz="5400" dirty="0">
                <a:solidFill>
                  <a:srgbClr val="003300"/>
                </a:solidFill>
                <a:latin typeface="NikoshBAN" pitchFamily="2" charset="0"/>
                <a:ea typeface="+mj-ea"/>
                <a:cs typeface="NikoshBAN" pitchFamily="2" charset="0"/>
              </a:rPr>
              <a:t>পাঠ পরিচিতিঃ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990600" y="1600200"/>
            <a:ext cx="7239000" cy="495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6ষ্ঠ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2য়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6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৫০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ঃ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01/12/২০১৯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24" y="4500562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7" y="1481136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3" y="1808341"/>
            <a:ext cx="1859045" cy="14887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4745414"/>
            <a:ext cx="27813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6" y="4419600"/>
            <a:ext cx="2726477" cy="2040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15" y="1295400"/>
            <a:ext cx="2294190" cy="1718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43244"/>
            <a:ext cx="74211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" y="1371600"/>
            <a:ext cx="2286000" cy="2362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15587" y="4419600"/>
            <a:ext cx="2819400" cy="2362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91200" y="1295400"/>
            <a:ext cx="3124200" cy="24384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159841"/>
            <a:ext cx="387979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066799"/>
            <a:ext cx="3429000" cy="838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72" y="1928648"/>
            <a:ext cx="6096000" cy="4566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0300" y="3048000"/>
            <a:ext cx="68707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7600" y="3641347"/>
            <a:ext cx="68707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7600" y="4226122"/>
            <a:ext cx="68707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7600" y="4800600"/>
            <a:ext cx="726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5190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2572676" y="381000"/>
            <a:ext cx="3200400" cy="1104067"/>
          </a:xfrm>
          <a:prstGeom prst="snip1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10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926" y="85159"/>
            <a:ext cx="3730474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021" y="963365"/>
            <a:ext cx="83058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আউপুট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022" y="2942068"/>
            <a:ext cx="1956178" cy="57250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0892" y="2935516"/>
            <a:ext cx="1993141" cy="5725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2958046"/>
            <a:ext cx="1600200" cy="5725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199" y="3743266"/>
            <a:ext cx="2590801" cy="5725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8163" y="2389496"/>
            <a:ext cx="53912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199" y="4504616"/>
            <a:ext cx="2641979" cy="572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ফ্যাক্স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2958046"/>
            <a:ext cx="1843584" cy="572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8378" y="3743170"/>
            <a:ext cx="2575208" cy="5725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টাচ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স্ক্রিন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846" y="4515188"/>
            <a:ext cx="2635153" cy="5725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ভিজ্যুয়াল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845" y="3743266"/>
            <a:ext cx="2635153" cy="57250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84482" y="4519034"/>
            <a:ext cx="2579104" cy="57250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ফিল্ম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রেকর্ডার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88378" y="5486400"/>
            <a:ext cx="2641979" cy="572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5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60737"/>
            <a:ext cx="4953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8" y="3360003"/>
            <a:ext cx="8359822" cy="1323439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2038" y="144959"/>
            <a:ext cx="2601063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548" y="5628382"/>
            <a:ext cx="816325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just"/>
            <a:r>
              <a:rPr lang="as-IN" sz="3200" dirty="0">
                <a:latin typeface="NikoshBAN" pitchFamily="2" charset="0"/>
                <a:cs typeface="NikoshBAN" pitchFamily="2" charset="0"/>
              </a:rPr>
              <a:t>মনিটরের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ধ্য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মে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সিস্টেম চালিত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চলম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প্রক্রিয়া সরাসরি দেখা যায়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60" y="932501"/>
            <a:ext cx="3487101" cy="2324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92" y="3276600"/>
            <a:ext cx="5943600" cy="238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870937"/>
            <a:ext cx="2376195" cy="2376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4" y="3429000"/>
            <a:ext cx="2619375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99537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1856</TotalTime>
  <Words>357</Words>
  <Application>Microsoft Office PowerPoint</Application>
  <PresentationFormat>On-screen Show (4:3)</PresentationFormat>
  <Paragraphs>74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Trek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Islam</cp:lastModifiedBy>
  <cp:revision>499</cp:revision>
  <dcterms:created xsi:type="dcterms:W3CDTF">2015-04-18T13:17:50Z</dcterms:created>
  <dcterms:modified xsi:type="dcterms:W3CDTF">2019-12-01T15:07:38Z</dcterms:modified>
</cp:coreProperties>
</file>