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F9C61-EA13-4877-B5A9-92431BAA6233}" type="doc">
      <dgm:prSet loTypeId="urn:microsoft.com/office/officeart/2005/8/layout/radial3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46BA4096-8CBC-42B3-8349-9CBD14F9BFBC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FB0B7F-8662-4700-9A0B-BFEF2EFA359F}" type="parTrans" cxnId="{99FD9B2D-A034-46BE-9975-120F6B76E5E0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C006BE-C2EB-428B-827A-738BA3E186E2}" type="sibTrans" cxnId="{99FD9B2D-A034-46BE-9975-120F6B76E5E0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5F65C8-34A6-4B57-B40C-B8DFC5CED5C5}">
      <dgm:prSet phldrT="[Text]"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১৯২০ সালের ১৭ মার্চ গোপালগঞ্জের টুঙ্গিপাড়ায় জন্ম।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ADE49E-4188-4935-A805-261676DB79E4}" type="parTrans" cxnId="{13AC23F9-3E39-4A5B-9E42-57A003A876AF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BD3B8B-A1D1-4C62-A5B6-E5E8C2486750}" type="sibTrans" cxnId="{13AC23F9-3E39-4A5B-9E42-57A003A876AF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ED4E63-06F6-4B6E-89B4-E7D6F2D7BA95}">
      <dgm:prSet phldrT="[Text]"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ডাক নাম খোকা।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BB776F-6580-47B6-8A5A-A765C6518CD3}" type="parTrans" cxnId="{D45E3E2B-2B49-47CA-BC25-FF79AEDB9E01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33446E-83FA-47EF-9743-8BBBB64D1D94}" type="sibTrans" cxnId="{D45E3E2B-2B49-47CA-BC25-FF79AEDB9E01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9E2725-FCE9-4894-B618-7661B8DEC0EF}">
      <dgm:prSet phldrT="[Text]"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৭ বছর বয়সে গিমাডাঙ্গা প্রাইমারি স্কুলে ভর্তি।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98C33D-CCDC-4EC5-9B9B-0FE7C7DFBDAC}" type="parTrans" cxnId="{24BD3A09-585E-4DAA-89BD-3CD196130EFB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D0C0B7-7C31-4380-8592-5B444F89332B}" type="sibTrans" cxnId="{24BD3A09-585E-4DAA-89BD-3CD196130EFB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4C6857-04A4-4D30-A093-E254720A285D}">
      <dgm:prSet phldrT="[Text]"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.১৯৭০ সালের নির্বাচনে বিপুল ভোটে জয় লাভ।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9B5C6F-12BF-44C0-B851-4CE8B5D771D4}" type="parTrans" cxnId="{35CA6C30-233D-4E73-8B97-256A1234B015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6D6FCC-95A1-46F9-9891-541039BBDDE7}" type="sibTrans" cxnId="{35CA6C30-233D-4E73-8B97-256A1234B015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FE8629-874B-4597-89FE-4A036F720B0F}">
      <dgm:prSet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বাবা শেখ লুৎফর রহমান, মা সায়েরা বেগম।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A0FF59-15E6-4183-BAC1-87D78108D7F9}" type="parTrans" cxnId="{1AE5DBB3-B904-4F43-B0C8-74CAACBEAC33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501367-54B8-4ED8-8514-DF9A67C5F271}" type="sibTrans" cxnId="{1AE5DBB3-B904-4F43-B0C8-74CAACBEAC33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72E06E-AA15-41DF-B9E3-636D232B1E17}">
      <dgm:prSet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দুই বছর পর গোপালগঞ্জ পাবলিক স্কুলে ভর্তি।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B042D8-870E-4668-A7FA-5C1F4176107E}" type="parTrans" cxnId="{5C45A55B-FCB4-4D0D-AB4A-AA6C09C5CBE0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9FB8B1-500A-407F-96A8-54F1874AB6F3}" type="sibTrans" cxnId="{5C45A55B-FCB4-4D0D-AB4A-AA6C09C5CBE0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6350F6-6294-4651-8082-F4D18DAB805A}">
      <dgm:prSet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মিশন স্কুল থেকে মাধ্যমিক পাশ।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0F10C0-8EA4-48AC-8066-2A5245CE3B35}" type="parTrans" cxnId="{784E7E60-6B65-48CE-8736-0DBC78CB6ED0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71BC7B-92B0-4521-8C04-E31264AACBCE}" type="sibTrans" cxnId="{784E7E60-6B65-48CE-8736-0DBC78CB6ED0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63786B-BA93-430A-ADBF-74F2251AF94E}">
      <dgm:prSet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কলকাতা ইসলামিয়া কলেজ থেকে বিএ পাশ।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D5C449-7AB0-4B82-A852-692E977371E5}" type="parTrans" cxnId="{1E77A2CE-E090-4510-83B5-94DA97C6DD91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077D17-DEB3-4D28-80EA-A755EEF425C6}" type="sibTrans" cxnId="{1E77A2CE-E090-4510-83B5-94DA97C6DD91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23A3AC-D6A8-4C75-BE52-98B311DC466F}">
      <dgm:prSet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ঢাকা বিশ্ববিদ্যালয়ে আইন বিভাগে ভর্তি।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C6643F-B883-40D2-B44B-D7AD2F45EC84}" type="parTrans" cxnId="{DD230DA0-7231-429F-87AC-B4728D908E03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588507-BEBB-4D72-9150-87593E412E57}" type="sibTrans" cxnId="{DD230DA0-7231-429F-87AC-B4728D908E03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C37BAE-C7E4-48D9-8BF6-EE7570A77A02}">
      <dgm:prSet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বাঙ্গালির  অধিকার আদায়ের আন্দোলনে অংশগ্রহণ।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5B4E7B-4644-4B9F-A653-576D6B01A84E}" type="parTrans" cxnId="{B1A43104-4486-49B0-9CFE-3A0FD4B69501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DDE688-C4B4-41EC-B0FC-607D03B12334}" type="sibTrans" cxnId="{B1A43104-4486-49B0-9CFE-3A0FD4B69501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2DFB61-E68A-4E39-ADB6-B1945D428572}">
      <dgm:prSet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বহুবার কারাবরণ।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A0E7F0-1EAF-408F-8830-403A24E9297F}" type="parTrans" cxnId="{1407EA1E-36B6-4245-AEFD-C960D1B78916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85CDE7-4A44-4097-9063-7A5EE5A52D8C}" type="sibTrans" cxnId="{1407EA1E-36B6-4245-AEFD-C960D1B78916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DA6192-4369-4D7E-9C3E-F956D4AACD79}">
      <dgm:prSet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১৯৬৬ সালে ছয় দফা পেশ।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19EC0B-4009-4C2B-A9E9-6DF8EBC39D5E}" type="parTrans" cxnId="{FB1BC003-DC89-4311-94D5-6DE610FF38AF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9BA060-A03F-4B73-BCF7-B6C1E0F4E982}" type="sibTrans" cxnId="{FB1BC003-DC89-4311-94D5-6DE610FF38AF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83C74C-5D6C-4B34-B2BE-FD1825F10322}" type="pres">
      <dgm:prSet presAssocID="{4CCF9C61-EA13-4877-B5A9-92431BAA6233}" presName="composite" presStyleCnt="0">
        <dgm:presLayoutVars>
          <dgm:chMax val="1"/>
          <dgm:dir/>
          <dgm:resizeHandles val="exact"/>
        </dgm:presLayoutVars>
      </dgm:prSet>
      <dgm:spPr/>
    </dgm:pt>
    <dgm:pt modelId="{389CF94D-AE17-48BF-863D-5F6FFB261B92}" type="pres">
      <dgm:prSet presAssocID="{4CCF9C61-EA13-4877-B5A9-92431BAA6233}" presName="radial" presStyleCnt="0">
        <dgm:presLayoutVars>
          <dgm:animLvl val="ctr"/>
        </dgm:presLayoutVars>
      </dgm:prSet>
      <dgm:spPr/>
    </dgm:pt>
    <dgm:pt modelId="{6A4441B1-0C46-4419-A4D2-C0FD97B123D2}" type="pres">
      <dgm:prSet presAssocID="{46BA4096-8CBC-42B3-8349-9CBD14F9BFBC}" presName="centerShape" presStyleLbl="vennNode1" presStyleIdx="0" presStyleCnt="13"/>
      <dgm:spPr/>
    </dgm:pt>
    <dgm:pt modelId="{0EBF7E33-DB1B-498F-AF3D-0053CA49496A}" type="pres">
      <dgm:prSet presAssocID="{E45F65C8-34A6-4B57-B40C-B8DFC5CED5C5}" presName="node" presStyleLbl="vennNode1" presStyleIdx="1" presStyleCnt="13">
        <dgm:presLayoutVars>
          <dgm:bulletEnabled val="1"/>
        </dgm:presLayoutVars>
      </dgm:prSet>
      <dgm:spPr/>
    </dgm:pt>
    <dgm:pt modelId="{FAE574D1-1933-4882-9D76-DEF5093A259E}" type="pres">
      <dgm:prSet presAssocID="{7CED4E63-06F6-4B6E-89B4-E7D6F2D7BA95}" presName="node" presStyleLbl="vennNode1" presStyleIdx="2" presStyleCnt="13">
        <dgm:presLayoutVars>
          <dgm:bulletEnabled val="1"/>
        </dgm:presLayoutVars>
      </dgm:prSet>
      <dgm:spPr/>
    </dgm:pt>
    <dgm:pt modelId="{82438282-A771-48BE-8D16-BDF9C3A9C12F}" type="pres">
      <dgm:prSet presAssocID="{3FFE8629-874B-4597-89FE-4A036F720B0F}" presName="node" presStyleLbl="vennNode1" presStyleIdx="3" presStyleCnt="13">
        <dgm:presLayoutVars>
          <dgm:bulletEnabled val="1"/>
        </dgm:presLayoutVars>
      </dgm:prSet>
      <dgm:spPr/>
    </dgm:pt>
    <dgm:pt modelId="{C04401FE-1619-4FBD-A50A-42AAA269FCBE}" type="pres">
      <dgm:prSet presAssocID="{7C9E2725-FCE9-4894-B618-7661B8DEC0EF}" presName="node" presStyleLbl="vennNode1" presStyleIdx="4" presStyleCnt="13">
        <dgm:presLayoutVars>
          <dgm:bulletEnabled val="1"/>
        </dgm:presLayoutVars>
      </dgm:prSet>
      <dgm:spPr/>
    </dgm:pt>
    <dgm:pt modelId="{D2907673-F533-445D-9A52-8A1FFCB53761}" type="pres">
      <dgm:prSet presAssocID="{8772E06E-AA15-41DF-B9E3-636D232B1E17}" presName="node" presStyleLbl="vennNode1" presStyleIdx="5" presStyleCnt="13">
        <dgm:presLayoutVars>
          <dgm:bulletEnabled val="1"/>
        </dgm:presLayoutVars>
      </dgm:prSet>
      <dgm:spPr/>
    </dgm:pt>
    <dgm:pt modelId="{2ACC8987-7E72-42CC-A38D-F166AA85648F}" type="pres">
      <dgm:prSet presAssocID="{476350F6-6294-4651-8082-F4D18DAB805A}" presName="node" presStyleLbl="vennNode1" presStyleIdx="6" presStyleCnt="13">
        <dgm:presLayoutVars>
          <dgm:bulletEnabled val="1"/>
        </dgm:presLayoutVars>
      </dgm:prSet>
      <dgm:spPr/>
    </dgm:pt>
    <dgm:pt modelId="{3F0DAB8E-027C-4AC3-B125-75FF07684975}" type="pres">
      <dgm:prSet presAssocID="{D863786B-BA93-430A-ADBF-74F2251AF94E}" presName="node" presStyleLbl="vennNode1" presStyleIdx="7" presStyleCnt="13">
        <dgm:presLayoutVars>
          <dgm:bulletEnabled val="1"/>
        </dgm:presLayoutVars>
      </dgm:prSet>
      <dgm:spPr/>
    </dgm:pt>
    <dgm:pt modelId="{76CBE413-69DF-4FD8-B573-22F64DED2709}" type="pres">
      <dgm:prSet presAssocID="{A023A3AC-D6A8-4C75-BE52-98B311DC466F}" presName="node" presStyleLbl="vennNode1" presStyleIdx="8" presStyleCnt="13">
        <dgm:presLayoutVars>
          <dgm:bulletEnabled val="1"/>
        </dgm:presLayoutVars>
      </dgm:prSet>
      <dgm:spPr/>
    </dgm:pt>
    <dgm:pt modelId="{64E87D9A-D182-49DC-ADE0-25CD6C8B83DC}" type="pres">
      <dgm:prSet presAssocID="{6BC37BAE-C7E4-48D9-8BF6-EE7570A77A02}" presName="node" presStyleLbl="vennNode1" presStyleIdx="9" presStyleCnt="13">
        <dgm:presLayoutVars>
          <dgm:bulletEnabled val="1"/>
        </dgm:presLayoutVars>
      </dgm:prSet>
      <dgm:spPr/>
    </dgm:pt>
    <dgm:pt modelId="{6E5EDD6A-AAEC-4510-ACB5-DC7B0EF39699}" type="pres">
      <dgm:prSet presAssocID="{1B2DFB61-E68A-4E39-ADB6-B1945D428572}" presName="node" presStyleLbl="vennNode1" presStyleIdx="10" presStyleCnt="13">
        <dgm:presLayoutVars>
          <dgm:bulletEnabled val="1"/>
        </dgm:presLayoutVars>
      </dgm:prSet>
      <dgm:spPr/>
    </dgm:pt>
    <dgm:pt modelId="{A843C1D0-E6BC-4108-B33C-538EA0320FD8}" type="pres">
      <dgm:prSet presAssocID="{F7DA6192-4369-4D7E-9C3E-F956D4AACD79}" presName="node" presStyleLbl="vennNode1" presStyleIdx="11" presStyleCnt="13">
        <dgm:presLayoutVars>
          <dgm:bulletEnabled val="1"/>
        </dgm:presLayoutVars>
      </dgm:prSet>
      <dgm:spPr/>
    </dgm:pt>
    <dgm:pt modelId="{6D30F6AD-C9F3-4221-AE61-334447640240}" type="pres">
      <dgm:prSet presAssocID="{0B4C6857-04A4-4D30-A093-E254720A285D}" presName="node" presStyleLbl="vennNode1" presStyleIdx="12" presStyleCnt="13">
        <dgm:presLayoutVars>
          <dgm:bulletEnabled val="1"/>
        </dgm:presLayoutVars>
      </dgm:prSet>
      <dgm:spPr/>
    </dgm:pt>
  </dgm:ptLst>
  <dgm:cxnLst>
    <dgm:cxn modelId="{68BD6DD9-1D93-4AD9-8B47-1DB26C37F4FF}" type="presOf" srcId="{D863786B-BA93-430A-ADBF-74F2251AF94E}" destId="{3F0DAB8E-027C-4AC3-B125-75FF07684975}" srcOrd="0" destOrd="0" presId="urn:microsoft.com/office/officeart/2005/8/layout/radial3"/>
    <dgm:cxn modelId="{1AE5DBB3-B904-4F43-B0C8-74CAACBEAC33}" srcId="{46BA4096-8CBC-42B3-8349-9CBD14F9BFBC}" destId="{3FFE8629-874B-4597-89FE-4A036F720B0F}" srcOrd="2" destOrd="0" parTransId="{80A0FF59-15E6-4183-BAC1-87D78108D7F9}" sibTransId="{CC501367-54B8-4ED8-8514-DF9A67C5F271}"/>
    <dgm:cxn modelId="{DD230DA0-7231-429F-87AC-B4728D908E03}" srcId="{46BA4096-8CBC-42B3-8349-9CBD14F9BFBC}" destId="{A023A3AC-D6A8-4C75-BE52-98B311DC466F}" srcOrd="7" destOrd="0" parTransId="{61C6643F-B883-40D2-B44B-D7AD2F45EC84}" sibTransId="{95588507-BEBB-4D72-9150-87593E412E57}"/>
    <dgm:cxn modelId="{99FD9B2D-A034-46BE-9975-120F6B76E5E0}" srcId="{4CCF9C61-EA13-4877-B5A9-92431BAA6233}" destId="{46BA4096-8CBC-42B3-8349-9CBD14F9BFBC}" srcOrd="0" destOrd="0" parTransId="{A9FB0B7F-8662-4700-9A0B-BFEF2EFA359F}" sibTransId="{6EC006BE-C2EB-428B-827A-738BA3E186E2}"/>
    <dgm:cxn modelId="{B1A43104-4486-49B0-9CFE-3A0FD4B69501}" srcId="{46BA4096-8CBC-42B3-8349-9CBD14F9BFBC}" destId="{6BC37BAE-C7E4-48D9-8BF6-EE7570A77A02}" srcOrd="8" destOrd="0" parTransId="{D75B4E7B-4644-4B9F-A653-576D6B01A84E}" sibTransId="{B4DDE688-C4B4-41EC-B0FC-607D03B12334}"/>
    <dgm:cxn modelId="{417436FE-D504-46CC-A299-3CD80ED3421A}" type="presOf" srcId="{7C9E2725-FCE9-4894-B618-7661B8DEC0EF}" destId="{C04401FE-1619-4FBD-A50A-42AAA269FCBE}" srcOrd="0" destOrd="0" presId="urn:microsoft.com/office/officeart/2005/8/layout/radial3"/>
    <dgm:cxn modelId="{5C45A55B-FCB4-4D0D-AB4A-AA6C09C5CBE0}" srcId="{46BA4096-8CBC-42B3-8349-9CBD14F9BFBC}" destId="{8772E06E-AA15-41DF-B9E3-636D232B1E17}" srcOrd="4" destOrd="0" parTransId="{B0B042D8-870E-4668-A7FA-5C1F4176107E}" sibTransId="{429FB8B1-500A-407F-96A8-54F1874AB6F3}"/>
    <dgm:cxn modelId="{D45E3E2B-2B49-47CA-BC25-FF79AEDB9E01}" srcId="{46BA4096-8CBC-42B3-8349-9CBD14F9BFBC}" destId="{7CED4E63-06F6-4B6E-89B4-E7D6F2D7BA95}" srcOrd="1" destOrd="0" parTransId="{DEBB776F-6580-47B6-8A5A-A765C6518CD3}" sibTransId="{6D33446E-83FA-47EF-9743-8BBBB64D1D94}"/>
    <dgm:cxn modelId="{82D5207E-182B-4575-8960-5C739EAF5006}" type="presOf" srcId="{1B2DFB61-E68A-4E39-ADB6-B1945D428572}" destId="{6E5EDD6A-AAEC-4510-ACB5-DC7B0EF39699}" srcOrd="0" destOrd="0" presId="urn:microsoft.com/office/officeart/2005/8/layout/radial3"/>
    <dgm:cxn modelId="{8A23F277-81A1-4D93-A4C9-7F77322E6231}" type="presOf" srcId="{46BA4096-8CBC-42B3-8349-9CBD14F9BFBC}" destId="{6A4441B1-0C46-4419-A4D2-C0FD97B123D2}" srcOrd="0" destOrd="0" presId="urn:microsoft.com/office/officeart/2005/8/layout/radial3"/>
    <dgm:cxn modelId="{256F5813-530F-4BC8-845B-D5EE37E222E5}" type="presOf" srcId="{A023A3AC-D6A8-4C75-BE52-98B311DC466F}" destId="{76CBE413-69DF-4FD8-B573-22F64DED2709}" srcOrd="0" destOrd="0" presId="urn:microsoft.com/office/officeart/2005/8/layout/radial3"/>
    <dgm:cxn modelId="{13AC23F9-3E39-4A5B-9E42-57A003A876AF}" srcId="{46BA4096-8CBC-42B3-8349-9CBD14F9BFBC}" destId="{E45F65C8-34A6-4B57-B40C-B8DFC5CED5C5}" srcOrd="0" destOrd="0" parTransId="{FBADE49E-4188-4935-A805-261676DB79E4}" sibTransId="{BEBD3B8B-A1D1-4C62-A5B6-E5E8C2486750}"/>
    <dgm:cxn modelId="{FB1BC003-DC89-4311-94D5-6DE610FF38AF}" srcId="{46BA4096-8CBC-42B3-8349-9CBD14F9BFBC}" destId="{F7DA6192-4369-4D7E-9C3E-F956D4AACD79}" srcOrd="10" destOrd="0" parTransId="{8619EC0B-4009-4C2B-A9E9-6DF8EBC39D5E}" sibTransId="{219BA060-A03F-4B73-BCF7-B6C1E0F4E982}"/>
    <dgm:cxn modelId="{95E54709-2A3A-4243-BDE4-D11A8599F47C}" type="presOf" srcId="{F7DA6192-4369-4D7E-9C3E-F956D4AACD79}" destId="{A843C1D0-E6BC-4108-B33C-538EA0320FD8}" srcOrd="0" destOrd="0" presId="urn:microsoft.com/office/officeart/2005/8/layout/radial3"/>
    <dgm:cxn modelId="{1E77A2CE-E090-4510-83B5-94DA97C6DD91}" srcId="{46BA4096-8CBC-42B3-8349-9CBD14F9BFBC}" destId="{D863786B-BA93-430A-ADBF-74F2251AF94E}" srcOrd="6" destOrd="0" parTransId="{46D5C449-7AB0-4B82-A852-692E977371E5}" sibTransId="{29077D17-DEB3-4D28-80EA-A755EEF425C6}"/>
    <dgm:cxn modelId="{24BD3A09-585E-4DAA-89BD-3CD196130EFB}" srcId="{46BA4096-8CBC-42B3-8349-9CBD14F9BFBC}" destId="{7C9E2725-FCE9-4894-B618-7661B8DEC0EF}" srcOrd="3" destOrd="0" parTransId="{5198C33D-CCDC-4EC5-9B9B-0FE7C7DFBDAC}" sibTransId="{0AD0C0B7-7C31-4380-8592-5B444F89332B}"/>
    <dgm:cxn modelId="{14209152-6442-4CCC-A77D-58B03F5590A3}" type="presOf" srcId="{0B4C6857-04A4-4D30-A093-E254720A285D}" destId="{6D30F6AD-C9F3-4221-AE61-334447640240}" srcOrd="0" destOrd="0" presId="urn:microsoft.com/office/officeart/2005/8/layout/radial3"/>
    <dgm:cxn modelId="{1407EA1E-36B6-4245-AEFD-C960D1B78916}" srcId="{46BA4096-8CBC-42B3-8349-9CBD14F9BFBC}" destId="{1B2DFB61-E68A-4E39-ADB6-B1945D428572}" srcOrd="9" destOrd="0" parTransId="{ADA0E7F0-1EAF-408F-8830-403A24E9297F}" sibTransId="{1985CDE7-4A44-4097-9063-7A5EE5A52D8C}"/>
    <dgm:cxn modelId="{6087FFE7-5191-48B7-B403-E1029E9DE0C9}" type="presOf" srcId="{3FFE8629-874B-4597-89FE-4A036F720B0F}" destId="{82438282-A771-48BE-8D16-BDF9C3A9C12F}" srcOrd="0" destOrd="0" presId="urn:microsoft.com/office/officeart/2005/8/layout/radial3"/>
    <dgm:cxn modelId="{F3B364E6-627C-4E22-9D30-86896B3EE9C7}" type="presOf" srcId="{E45F65C8-34A6-4B57-B40C-B8DFC5CED5C5}" destId="{0EBF7E33-DB1B-498F-AF3D-0053CA49496A}" srcOrd="0" destOrd="0" presId="urn:microsoft.com/office/officeart/2005/8/layout/radial3"/>
    <dgm:cxn modelId="{35CA6C30-233D-4E73-8B97-256A1234B015}" srcId="{46BA4096-8CBC-42B3-8349-9CBD14F9BFBC}" destId="{0B4C6857-04A4-4D30-A093-E254720A285D}" srcOrd="11" destOrd="0" parTransId="{5F9B5C6F-12BF-44C0-B851-4CE8B5D771D4}" sibTransId="{9B6D6FCC-95A1-46F9-9891-541039BBDDE7}"/>
    <dgm:cxn modelId="{66692726-4965-4ABE-9D33-FE8B5D2664D8}" type="presOf" srcId="{4CCF9C61-EA13-4877-B5A9-92431BAA6233}" destId="{8D83C74C-5D6C-4B34-B2BE-FD1825F10322}" srcOrd="0" destOrd="0" presId="urn:microsoft.com/office/officeart/2005/8/layout/radial3"/>
    <dgm:cxn modelId="{8434ED1A-365A-42C8-9F83-C7C6493B1F98}" type="presOf" srcId="{7CED4E63-06F6-4B6E-89B4-E7D6F2D7BA95}" destId="{FAE574D1-1933-4882-9D76-DEF5093A259E}" srcOrd="0" destOrd="0" presId="urn:microsoft.com/office/officeart/2005/8/layout/radial3"/>
    <dgm:cxn modelId="{F29DE9FA-6BB4-40A9-8703-3B00E0263158}" type="presOf" srcId="{476350F6-6294-4651-8082-F4D18DAB805A}" destId="{2ACC8987-7E72-42CC-A38D-F166AA85648F}" srcOrd="0" destOrd="0" presId="urn:microsoft.com/office/officeart/2005/8/layout/radial3"/>
    <dgm:cxn modelId="{3C82F4BF-00D6-4F6F-9902-402A3406CD17}" type="presOf" srcId="{6BC37BAE-C7E4-48D9-8BF6-EE7570A77A02}" destId="{64E87D9A-D182-49DC-ADE0-25CD6C8B83DC}" srcOrd="0" destOrd="0" presId="urn:microsoft.com/office/officeart/2005/8/layout/radial3"/>
    <dgm:cxn modelId="{D70AB0ED-D389-40F5-8C78-9377DFECC636}" type="presOf" srcId="{8772E06E-AA15-41DF-B9E3-636D232B1E17}" destId="{D2907673-F533-445D-9A52-8A1FFCB53761}" srcOrd="0" destOrd="0" presId="urn:microsoft.com/office/officeart/2005/8/layout/radial3"/>
    <dgm:cxn modelId="{784E7E60-6B65-48CE-8736-0DBC78CB6ED0}" srcId="{46BA4096-8CBC-42B3-8349-9CBD14F9BFBC}" destId="{476350F6-6294-4651-8082-F4D18DAB805A}" srcOrd="5" destOrd="0" parTransId="{CC0F10C0-8EA4-48AC-8066-2A5245CE3B35}" sibTransId="{9A71BC7B-92B0-4521-8C04-E31264AACBCE}"/>
    <dgm:cxn modelId="{393076E6-6396-49C0-B7BF-230B4AA57AB7}" type="presParOf" srcId="{8D83C74C-5D6C-4B34-B2BE-FD1825F10322}" destId="{389CF94D-AE17-48BF-863D-5F6FFB261B92}" srcOrd="0" destOrd="0" presId="urn:microsoft.com/office/officeart/2005/8/layout/radial3"/>
    <dgm:cxn modelId="{0C825316-21E3-4E42-933E-CFB60BEE63B0}" type="presParOf" srcId="{389CF94D-AE17-48BF-863D-5F6FFB261B92}" destId="{6A4441B1-0C46-4419-A4D2-C0FD97B123D2}" srcOrd="0" destOrd="0" presId="urn:microsoft.com/office/officeart/2005/8/layout/radial3"/>
    <dgm:cxn modelId="{DBA08BED-7127-4B4A-839D-8E067A796988}" type="presParOf" srcId="{389CF94D-AE17-48BF-863D-5F6FFB261B92}" destId="{0EBF7E33-DB1B-498F-AF3D-0053CA49496A}" srcOrd="1" destOrd="0" presId="urn:microsoft.com/office/officeart/2005/8/layout/radial3"/>
    <dgm:cxn modelId="{D88EA941-8D69-43A2-A4D0-77B148744CCE}" type="presParOf" srcId="{389CF94D-AE17-48BF-863D-5F6FFB261B92}" destId="{FAE574D1-1933-4882-9D76-DEF5093A259E}" srcOrd="2" destOrd="0" presId="urn:microsoft.com/office/officeart/2005/8/layout/radial3"/>
    <dgm:cxn modelId="{F3095862-0868-4331-B168-E4F7A660AABA}" type="presParOf" srcId="{389CF94D-AE17-48BF-863D-5F6FFB261B92}" destId="{82438282-A771-48BE-8D16-BDF9C3A9C12F}" srcOrd="3" destOrd="0" presId="urn:microsoft.com/office/officeart/2005/8/layout/radial3"/>
    <dgm:cxn modelId="{6B1DE3A8-161F-489C-BB3D-5A8EA4445DA3}" type="presParOf" srcId="{389CF94D-AE17-48BF-863D-5F6FFB261B92}" destId="{C04401FE-1619-4FBD-A50A-42AAA269FCBE}" srcOrd="4" destOrd="0" presId="urn:microsoft.com/office/officeart/2005/8/layout/radial3"/>
    <dgm:cxn modelId="{E0AA4E80-E28B-476D-AA17-8DCD5D09868A}" type="presParOf" srcId="{389CF94D-AE17-48BF-863D-5F6FFB261B92}" destId="{D2907673-F533-445D-9A52-8A1FFCB53761}" srcOrd="5" destOrd="0" presId="urn:microsoft.com/office/officeart/2005/8/layout/radial3"/>
    <dgm:cxn modelId="{35DA23D5-5AB5-4EA3-B572-6E8A54E932C2}" type="presParOf" srcId="{389CF94D-AE17-48BF-863D-5F6FFB261B92}" destId="{2ACC8987-7E72-42CC-A38D-F166AA85648F}" srcOrd="6" destOrd="0" presId="urn:microsoft.com/office/officeart/2005/8/layout/radial3"/>
    <dgm:cxn modelId="{EB368D78-36C1-4772-B45D-27FCF993DF8F}" type="presParOf" srcId="{389CF94D-AE17-48BF-863D-5F6FFB261B92}" destId="{3F0DAB8E-027C-4AC3-B125-75FF07684975}" srcOrd="7" destOrd="0" presId="urn:microsoft.com/office/officeart/2005/8/layout/radial3"/>
    <dgm:cxn modelId="{32993F67-BB52-45E4-8450-CC9F8777D42F}" type="presParOf" srcId="{389CF94D-AE17-48BF-863D-5F6FFB261B92}" destId="{76CBE413-69DF-4FD8-B573-22F64DED2709}" srcOrd="8" destOrd="0" presId="urn:microsoft.com/office/officeart/2005/8/layout/radial3"/>
    <dgm:cxn modelId="{740B14E8-3E4C-4B29-8C30-B97AB7F7DE69}" type="presParOf" srcId="{389CF94D-AE17-48BF-863D-5F6FFB261B92}" destId="{64E87D9A-D182-49DC-ADE0-25CD6C8B83DC}" srcOrd="9" destOrd="0" presId="urn:microsoft.com/office/officeart/2005/8/layout/radial3"/>
    <dgm:cxn modelId="{80AE953D-6EBA-4584-B056-782CA03C4BD1}" type="presParOf" srcId="{389CF94D-AE17-48BF-863D-5F6FFB261B92}" destId="{6E5EDD6A-AAEC-4510-ACB5-DC7B0EF39699}" srcOrd="10" destOrd="0" presId="urn:microsoft.com/office/officeart/2005/8/layout/radial3"/>
    <dgm:cxn modelId="{75456F1B-61D3-4AAB-82BD-FBFBE0E5BF84}" type="presParOf" srcId="{389CF94D-AE17-48BF-863D-5F6FFB261B92}" destId="{A843C1D0-E6BC-4108-B33C-538EA0320FD8}" srcOrd="11" destOrd="0" presId="urn:microsoft.com/office/officeart/2005/8/layout/radial3"/>
    <dgm:cxn modelId="{68433F75-0D47-4F92-AFD1-8BA1B0928993}" type="presParOf" srcId="{389CF94D-AE17-48BF-863D-5F6FFB261B92}" destId="{6D30F6AD-C9F3-4221-AE61-334447640240}" srcOrd="1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F9D564-6756-447F-B9A9-1898617937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B6A65E-8C71-411A-BA6D-F10523A98EB5}">
      <dgm:prSet custT="1"/>
      <dgm:spPr/>
      <dgm:t>
        <a:bodyPr/>
        <a:lstStyle/>
        <a:p>
          <a:pPr algn="ctr"/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বঙ্গবন্ধু কবে জন্মগ্রহণ করেন?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6A5C14-A6FC-4A65-A75A-4D6A9418949A}" type="parTrans" cxnId="{8F054B08-D51E-48D0-B582-F778A39F3FEC}">
      <dgm:prSet/>
      <dgm:spPr/>
      <dgm:t>
        <a:bodyPr/>
        <a:lstStyle/>
        <a:p>
          <a:endParaRPr lang="en-US" sz="2800"/>
        </a:p>
      </dgm:t>
    </dgm:pt>
    <dgm:pt modelId="{E13FD827-68D5-409C-B2D9-ACFB8CABBC93}" type="sibTrans" cxnId="{8F054B08-D51E-48D0-B582-F778A39F3FEC}">
      <dgm:prSet/>
      <dgm:spPr/>
      <dgm:t>
        <a:bodyPr/>
        <a:lstStyle/>
        <a:p>
          <a:endParaRPr lang="en-US" sz="2800"/>
        </a:p>
      </dgm:t>
    </dgm:pt>
    <dgm:pt modelId="{938C9D8C-0D6D-446A-98D1-20C1E3870EED}">
      <dgm:prSet custT="1"/>
      <dgm:spPr/>
      <dgm:t>
        <a:bodyPr/>
        <a:lstStyle/>
        <a:p>
          <a:pPr algn="ctr"/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কত বছর বয়সে তাঁর শিক্ষাজীবন শুরু হয়?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5E2E1F-A94D-4095-AADA-13E4EB99CC56}" type="parTrans" cxnId="{F7E21D9C-A617-4887-9FA0-16056DE3B282}">
      <dgm:prSet/>
      <dgm:spPr/>
      <dgm:t>
        <a:bodyPr/>
        <a:lstStyle/>
        <a:p>
          <a:endParaRPr lang="en-US" sz="2800"/>
        </a:p>
      </dgm:t>
    </dgm:pt>
    <dgm:pt modelId="{5F7BE959-89D7-4F08-A47D-CC038C101405}" type="sibTrans" cxnId="{F7E21D9C-A617-4887-9FA0-16056DE3B282}">
      <dgm:prSet/>
      <dgm:spPr/>
      <dgm:t>
        <a:bodyPr/>
        <a:lstStyle/>
        <a:p>
          <a:endParaRPr lang="en-US" sz="2800"/>
        </a:p>
      </dgm:t>
    </dgm:pt>
    <dgm:pt modelId="{23093065-262E-44A9-B964-97E1A19EC048}">
      <dgm:prSet custT="1"/>
      <dgm:spPr/>
      <dgm:t>
        <a:bodyPr/>
        <a:lstStyle/>
        <a:p>
          <a:pPr algn="ctr"/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বিশ্ববিদ্যালয়ে তিনি কোন বিষয়ে ভর্তি হয়েছিলেন?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D57094-B294-46CF-A2B2-35B3E5CAC103}" type="parTrans" cxnId="{72F4CA0C-F74B-4973-8C9E-1375F0E4BE6B}">
      <dgm:prSet/>
      <dgm:spPr/>
      <dgm:t>
        <a:bodyPr/>
        <a:lstStyle/>
        <a:p>
          <a:endParaRPr lang="en-US" sz="2800"/>
        </a:p>
      </dgm:t>
    </dgm:pt>
    <dgm:pt modelId="{7847C453-8B20-4000-9241-4523FCCC00AB}" type="sibTrans" cxnId="{72F4CA0C-F74B-4973-8C9E-1375F0E4BE6B}">
      <dgm:prSet/>
      <dgm:spPr/>
      <dgm:t>
        <a:bodyPr/>
        <a:lstStyle/>
        <a:p>
          <a:endParaRPr lang="en-US" sz="2800"/>
        </a:p>
      </dgm:t>
    </dgm:pt>
    <dgm:pt modelId="{99346869-915A-4AFB-860B-B536F2A62110}">
      <dgm:prSet custT="1"/>
      <dgm:spPr/>
      <dgm:t>
        <a:bodyPr/>
        <a:lstStyle/>
        <a:p>
          <a:pPr algn="ctr"/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কত সালে ছয় দফা পেশ করা হয়?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39CDB7-716B-4C0E-A027-DCBA21DA064A}" type="parTrans" cxnId="{5BAC1C4B-7D68-40B1-A8D0-2EBE347BAE3A}">
      <dgm:prSet/>
      <dgm:spPr/>
      <dgm:t>
        <a:bodyPr/>
        <a:lstStyle/>
        <a:p>
          <a:endParaRPr lang="en-US" sz="2800"/>
        </a:p>
      </dgm:t>
    </dgm:pt>
    <dgm:pt modelId="{EAAB0688-C9BB-4416-8649-4E03F111BDFC}" type="sibTrans" cxnId="{5BAC1C4B-7D68-40B1-A8D0-2EBE347BAE3A}">
      <dgm:prSet/>
      <dgm:spPr/>
      <dgm:t>
        <a:bodyPr/>
        <a:lstStyle/>
        <a:p>
          <a:endParaRPr lang="en-US" sz="2800"/>
        </a:p>
      </dgm:t>
    </dgm:pt>
    <dgm:pt modelId="{04ABEB2D-F21F-43BB-99C6-75FB57ACC479}" type="pres">
      <dgm:prSet presAssocID="{E1F9D564-6756-447F-B9A9-18986179379D}" presName="linear" presStyleCnt="0">
        <dgm:presLayoutVars>
          <dgm:dir/>
          <dgm:animLvl val="lvl"/>
          <dgm:resizeHandles val="exact"/>
        </dgm:presLayoutVars>
      </dgm:prSet>
      <dgm:spPr/>
    </dgm:pt>
    <dgm:pt modelId="{DF8C860B-BCE6-4C0B-8BD2-90247D4F90B3}" type="pres">
      <dgm:prSet presAssocID="{FCB6A65E-8C71-411A-BA6D-F10523A98EB5}" presName="parentLin" presStyleCnt="0"/>
      <dgm:spPr/>
    </dgm:pt>
    <dgm:pt modelId="{00D07164-EAE9-4613-A4D2-BD6C5237B494}" type="pres">
      <dgm:prSet presAssocID="{FCB6A65E-8C71-411A-BA6D-F10523A98EB5}" presName="parentLeftMargin" presStyleLbl="node1" presStyleIdx="0" presStyleCnt="4"/>
      <dgm:spPr/>
    </dgm:pt>
    <dgm:pt modelId="{D8D88F59-149E-4E86-8C51-DBC6475EBDEE}" type="pres">
      <dgm:prSet presAssocID="{FCB6A65E-8C71-411A-BA6D-F10523A98EB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AB7AC18-7FCD-4862-B8DA-82DC7A489C45}" type="pres">
      <dgm:prSet presAssocID="{FCB6A65E-8C71-411A-BA6D-F10523A98EB5}" presName="negativeSpace" presStyleCnt="0"/>
      <dgm:spPr/>
    </dgm:pt>
    <dgm:pt modelId="{6F6A469A-4285-488E-B981-4B455F02F357}" type="pres">
      <dgm:prSet presAssocID="{FCB6A65E-8C71-411A-BA6D-F10523A98EB5}" presName="childText" presStyleLbl="conFgAcc1" presStyleIdx="0" presStyleCnt="4" custScaleY="89095">
        <dgm:presLayoutVars>
          <dgm:bulletEnabled val="1"/>
        </dgm:presLayoutVars>
      </dgm:prSet>
      <dgm:spPr/>
    </dgm:pt>
    <dgm:pt modelId="{2B164FD6-6C13-4B85-94B1-2D017537DB8E}" type="pres">
      <dgm:prSet presAssocID="{E13FD827-68D5-409C-B2D9-ACFB8CABBC93}" presName="spaceBetweenRectangles" presStyleCnt="0"/>
      <dgm:spPr/>
    </dgm:pt>
    <dgm:pt modelId="{0F77094D-5BE7-42CD-81A0-0C5A68263927}" type="pres">
      <dgm:prSet presAssocID="{938C9D8C-0D6D-446A-98D1-20C1E3870EED}" presName="parentLin" presStyleCnt="0"/>
      <dgm:spPr/>
    </dgm:pt>
    <dgm:pt modelId="{9B30630C-F7B8-4F08-9550-E0FC08D54548}" type="pres">
      <dgm:prSet presAssocID="{938C9D8C-0D6D-446A-98D1-20C1E3870EED}" presName="parentLeftMargin" presStyleLbl="node1" presStyleIdx="0" presStyleCnt="4"/>
      <dgm:spPr/>
    </dgm:pt>
    <dgm:pt modelId="{1EF99CA0-B727-44A7-90F2-3125D09300E6}" type="pres">
      <dgm:prSet presAssocID="{938C9D8C-0D6D-446A-98D1-20C1E3870E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152E35E-7740-43F5-9347-C07B26E7CCF9}" type="pres">
      <dgm:prSet presAssocID="{938C9D8C-0D6D-446A-98D1-20C1E3870EED}" presName="negativeSpace" presStyleCnt="0"/>
      <dgm:spPr/>
    </dgm:pt>
    <dgm:pt modelId="{728BABF0-8833-436B-AE49-B6D5CCA58F0E}" type="pres">
      <dgm:prSet presAssocID="{938C9D8C-0D6D-446A-98D1-20C1E3870EED}" presName="childText" presStyleLbl="conFgAcc1" presStyleIdx="1" presStyleCnt="4">
        <dgm:presLayoutVars>
          <dgm:bulletEnabled val="1"/>
        </dgm:presLayoutVars>
      </dgm:prSet>
      <dgm:spPr/>
    </dgm:pt>
    <dgm:pt modelId="{01D7296A-694D-4D23-A09F-5538F9F157C8}" type="pres">
      <dgm:prSet presAssocID="{5F7BE959-89D7-4F08-A47D-CC038C101405}" presName="spaceBetweenRectangles" presStyleCnt="0"/>
      <dgm:spPr/>
    </dgm:pt>
    <dgm:pt modelId="{70231611-B56F-48D7-BF31-62EA5BA10420}" type="pres">
      <dgm:prSet presAssocID="{23093065-262E-44A9-B964-97E1A19EC048}" presName="parentLin" presStyleCnt="0"/>
      <dgm:spPr/>
    </dgm:pt>
    <dgm:pt modelId="{28EA7F64-DCBC-41B6-ADB2-F660D2888BE8}" type="pres">
      <dgm:prSet presAssocID="{23093065-262E-44A9-B964-97E1A19EC048}" presName="parentLeftMargin" presStyleLbl="node1" presStyleIdx="1" presStyleCnt="4"/>
      <dgm:spPr/>
    </dgm:pt>
    <dgm:pt modelId="{3CB4F341-A2A1-4D82-9D6F-533F84BC4988}" type="pres">
      <dgm:prSet presAssocID="{23093065-262E-44A9-B964-97E1A19EC04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AC92EB7-D60A-488C-82F6-C93C58F924EF}" type="pres">
      <dgm:prSet presAssocID="{23093065-262E-44A9-B964-97E1A19EC048}" presName="negativeSpace" presStyleCnt="0"/>
      <dgm:spPr/>
    </dgm:pt>
    <dgm:pt modelId="{4D2691B5-B34B-4211-A149-FB085C5E7013}" type="pres">
      <dgm:prSet presAssocID="{23093065-262E-44A9-B964-97E1A19EC048}" presName="childText" presStyleLbl="conFgAcc1" presStyleIdx="2" presStyleCnt="4">
        <dgm:presLayoutVars>
          <dgm:bulletEnabled val="1"/>
        </dgm:presLayoutVars>
      </dgm:prSet>
      <dgm:spPr/>
    </dgm:pt>
    <dgm:pt modelId="{54952996-2109-4FAE-ADE2-DCCEA7DA7010}" type="pres">
      <dgm:prSet presAssocID="{7847C453-8B20-4000-9241-4523FCCC00AB}" presName="spaceBetweenRectangles" presStyleCnt="0"/>
      <dgm:spPr/>
    </dgm:pt>
    <dgm:pt modelId="{1438A746-183E-4261-8ADB-C98521615D3A}" type="pres">
      <dgm:prSet presAssocID="{99346869-915A-4AFB-860B-B536F2A62110}" presName="parentLin" presStyleCnt="0"/>
      <dgm:spPr/>
    </dgm:pt>
    <dgm:pt modelId="{075A6BDB-5D01-4446-B538-26CE5107A82D}" type="pres">
      <dgm:prSet presAssocID="{99346869-915A-4AFB-860B-B536F2A62110}" presName="parentLeftMargin" presStyleLbl="node1" presStyleIdx="2" presStyleCnt="4"/>
      <dgm:spPr/>
    </dgm:pt>
    <dgm:pt modelId="{9BBE876E-C1B7-473B-B65D-5C68D7F1788A}" type="pres">
      <dgm:prSet presAssocID="{99346869-915A-4AFB-860B-B536F2A6211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F20D960-7C1C-4D18-A620-646075C81978}" type="pres">
      <dgm:prSet presAssocID="{99346869-915A-4AFB-860B-B536F2A62110}" presName="negativeSpace" presStyleCnt="0"/>
      <dgm:spPr/>
    </dgm:pt>
    <dgm:pt modelId="{D3F14C9D-C23C-47FE-A5B9-1F88F3EA20C0}" type="pres">
      <dgm:prSet presAssocID="{99346869-915A-4AFB-860B-B536F2A6211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8A44308-8E4E-4CBB-AC37-0D165422B4BE}" type="presOf" srcId="{23093065-262E-44A9-B964-97E1A19EC048}" destId="{3CB4F341-A2A1-4D82-9D6F-533F84BC4988}" srcOrd="1" destOrd="0" presId="urn:microsoft.com/office/officeart/2005/8/layout/list1"/>
    <dgm:cxn modelId="{A269143D-5F63-4336-993F-F672D19BB75B}" type="presOf" srcId="{FCB6A65E-8C71-411A-BA6D-F10523A98EB5}" destId="{00D07164-EAE9-4613-A4D2-BD6C5237B494}" srcOrd="0" destOrd="0" presId="urn:microsoft.com/office/officeart/2005/8/layout/list1"/>
    <dgm:cxn modelId="{7DCAE4B8-C792-451E-91C2-8166803509F6}" type="presOf" srcId="{938C9D8C-0D6D-446A-98D1-20C1E3870EED}" destId="{9B30630C-F7B8-4F08-9550-E0FC08D54548}" srcOrd="0" destOrd="0" presId="urn:microsoft.com/office/officeart/2005/8/layout/list1"/>
    <dgm:cxn modelId="{2F091ABD-B89B-4C8C-91FD-AF4E91493986}" type="presOf" srcId="{99346869-915A-4AFB-860B-B536F2A62110}" destId="{9BBE876E-C1B7-473B-B65D-5C68D7F1788A}" srcOrd="1" destOrd="0" presId="urn:microsoft.com/office/officeart/2005/8/layout/list1"/>
    <dgm:cxn modelId="{F9FA1F23-BDCF-4512-9286-0449AF72EF4D}" type="presOf" srcId="{23093065-262E-44A9-B964-97E1A19EC048}" destId="{28EA7F64-DCBC-41B6-ADB2-F660D2888BE8}" srcOrd="0" destOrd="0" presId="urn:microsoft.com/office/officeart/2005/8/layout/list1"/>
    <dgm:cxn modelId="{F7E21D9C-A617-4887-9FA0-16056DE3B282}" srcId="{E1F9D564-6756-447F-B9A9-18986179379D}" destId="{938C9D8C-0D6D-446A-98D1-20C1E3870EED}" srcOrd="1" destOrd="0" parTransId="{F35E2E1F-A94D-4095-AADA-13E4EB99CC56}" sibTransId="{5F7BE959-89D7-4F08-A47D-CC038C101405}"/>
    <dgm:cxn modelId="{B0AB005F-C6FD-4F08-A0D2-5C2CC4BBA5B0}" type="presOf" srcId="{99346869-915A-4AFB-860B-B536F2A62110}" destId="{075A6BDB-5D01-4446-B538-26CE5107A82D}" srcOrd="0" destOrd="0" presId="urn:microsoft.com/office/officeart/2005/8/layout/list1"/>
    <dgm:cxn modelId="{72F4CA0C-F74B-4973-8C9E-1375F0E4BE6B}" srcId="{E1F9D564-6756-447F-B9A9-18986179379D}" destId="{23093065-262E-44A9-B964-97E1A19EC048}" srcOrd="2" destOrd="0" parTransId="{14D57094-B294-46CF-A2B2-35B3E5CAC103}" sibTransId="{7847C453-8B20-4000-9241-4523FCCC00AB}"/>
    <dgm:cxn modelId="{5BAC1C4B-7D68-40B1-A8D0-2EBE347BAE3A}" srcId="{E1F9D564-6756-447F-B9A9-18986179379D}" destId="{99346869-915A-4AFB-860B-B536F2A62110}" srcOrd="3" destOrd="0" parTransId="{D739CDB7-716B-4C0E-A027-DCBA21DA064A}" sibTransId="{EAAB0688-C9BB-4416-8649-4E03F111BDFC}"/>
    <dgm:cxn modelId="{8F054B08-D51E-48D0-B582-F778A39F3FEC}" srcId="{E1F9D564-6756-447F-B9A9-18986179379D}" destId="{FCB6A65E-8C71-411A-BA6D-F10523A98EB5}" srcOrd="0" destOrd="0" parTransId="{A46A5C14-A6FC-4A65-A75A-4D6A9418949A}" sibTransId="{E13FD827-68D5-409C-B2D9-ACFB8CABBC93}"/>
    <dgm:cxn modelId="{1F1CDAFC-76DD-4700-AC9B-1EA6ACBB70C1}" type="presOf" srcId="{E1F9D564-6756-447F-B9A9-18986179379D}" destId="{04ABEB2D-F21F-43BB-99C6-75FB57ACC479}" srcOrd="0" destOrd="0" presId="urn:microsoft.com/office/officeart/2005/8/layout/list1"/>
    <dgm:cxn modelId="{BE0D177A-B573-4963-8B55-371B32450EC9}" type="presOf" srcId="{938C9D8C-0D6D-446A-98D1-20C1E3870EED}" destId="{1EF99CA0-B727-44A7-90F2-3125D09300E6}" srcOrd="1" destOrd="0" presId="urn:microsoft.com/office/officeart/2005/8/layout/list1"/>
    <dgm:cxn modelId="{B9DBA673-686F-4D4C-A613-298C28F54457}" type="presOf" srcId="{FCB6A65E-8C71-411A-BA6D-F10523A98EB5}" destId="{D8D88F59-149E-4E86-8C51-DBC6475EBDEE}" srcOrd="1" destOrd="0" presId="urn:microsoft.com/office/officeart/2005/8/layout/list1"/>
    <dgm:cxn modelId="{AAA6C0A0-73FA-45D2-A15A-7030D9208FCA}" type="presParOf" srcId="{04ABEB2D-F21F-43BB-99C6-75FB57ACC479}" destId="{DF8C860B-BCE6-4C0B-8BD2-90247D4F90B3}" srcOrd="0" destOrd="0" presId="urn:microsoft.com/office/officeart/2005/8/layout/list1"/>
    <dgm:cxn modelId="{D2C6F05B-32CF-48AF-9FC4-7EA70E0FC121}" type="presParOf" srcId="{DF8C860B-BCE6-4C0B-8BD2-90247D4F90B3}" destId="{00D07164-EAE9-4613-A4D2-BD6C5237B494}" srcOrd="0" destOrd="0" presId="urn:microsoft.com/office/officeart/2005/8/layout/list1"/>
    <dgm:cxn modelId="{80F847EC-174A-49C9-AA9E-7C58D6AC0D03}" type="presParOf" srcId="{DF8C860B-BCE6-4C0B-8BD2-90247D4F90B3}" destId="{D8D88F59-149E-4E86-8C51-DBC6475EBDEE}" srcOrd="1" destOrd="0" presId="urn:microsoft.com/office/officeart/2005/8/layout/list1"/>
    <dgm:cxn modelId="{EC60670D-06E8-40B5-B29E-3F2D410198A0}" type="presParOf" srcId="{04ABEB2D-F21F-43BB-99C6-75FB57ACC479}" destId="{2AB7AC18-7FCD-4862-B8DA-82DC7A489C45}" srcOrd="1" destOrd="0" presId="urn:microsoft.com/office/officeart/2005/8/layout/list1"/>
    <dgm:cxn modelId="{FFD82553-357E-432B-A7F4-07D5E6971739}" type="presParOf" srcId="{04ABEB2D-F21F-43BB-99C6-75FB57ACC479}" destId="{6F6A469A-4285-488E-B981-4B455F02F357}" srcOrd="2" destOrd="0" presId="urn:microsoft.com/office/officeart/2005/8/layout/list1"/>
    <dgm:cxn modelId="{CF888A00-3EEB-46DB-8552-32E61D48D259}" type="presParOf" srcId="{04ABEB2D-F21F-43BB-99C6-75FB57ACC479}" destId="{2B164FD6-6C13-4B85-94B1-2D017537DB8E}" srcOrd="3" destOrd="0" presId="urn:microsoft.com/office/officeart/2005/8/layout/list1"/>
    <dgm:cxn modelId="{BB067EC8-5FD7-472D-9FC7-802B5121BFD1}" type="presParOf" srcId="{04ABEB2D-F21F-43BB-99C6-75FB57ACC479}" destId="{0F77094D-5BE7-42CD-81A0-0C5A68263927}" srcOrd="4" destOrd="0" presId="urn:microsoft.com/office/officeart/2005/8/layout/list1"/>
    <dgm:cxn modelId="{B8A7A64B-9B59-4674-9FD7-698010ADB835}" type="presParOf" srcId="{0F77094D-5BE7-42CD-81A0-0C5A68263927}" destId="{9B30630C-F7B8-4F08-9550-E0FC08D54548}" srcOrd="0" destOrd="0" presId="urn:microsoft.com/office/officeart/2005/8/layout/list1"/>
    <dgm:cxn modelId="{E84A55C3-218C-4704-A2D9-C323753EDACE}" type="presParOf" srcId="{0F77094D-5BE7-42CD-81A0-0C5A68263927}" destId="{1EF99CA0-B727-44A7-90F2-3125D09300E6}" srcOrd="1" destOrd="0" presId="urn:microsoft.com/office/officeart/2005/8/layout/list1"/>
    <dgm:cxn modelId="{67586A8D-6238-493C-AD72-E10F644A140E}" type="presParOf" srcId="{04ABEB2D-F21F-43BB-99C6-75FB57ACC479}" destId="{B152E35E-7740-43F5-9347-C07B26E7CCF9}" srcOrd="5" destOrd="0" presId="urn:microsoft.com/office/officeart/2005/8/layout/list1"/>
    <dgm:cxn modelId="{A4BDF043-2C99-4C6E-9806-003E8D6622CE}" type="presParOf" srcId="{04ABEB2D-F21F-43BB-99C6-75FB57ACC479}" destId="{728BABF0-8833-436B-AE49-B6D5CCA58F0E}" srcOrd="6" destOrd="0" presId="urn:microsoft.com/office/officeart/2005/8/layout/list1"/>
    <dgm:cxn modelId="{3029A97E-59F3-47EC-9A0E-0BA8EE84A41D}" type="presParOf" srcId="{04ABEB2D-F21F-43BB-99C6-75FB57ACC479}" destId="{01D7296A-694D-4D23-A09F-5538F9F157C8}" srcOrd="7" destOrd="0" presId="urn:microsoft.com/office/officeart/2005/8/layout/list1"/>
    <dgm:cxn modelId="{953DFC2E-3037-4677-A8B7-CE459404FBD2}" type="presParOf" srcId="{04ABEB2D-F21F-43BB-99C6-75FB57ACC479}" destId="{70231611-B56F-48D7-BF31-62EA5BA10420}" srcOrd="8" destOrd="0" presId="urn:microsoft.com/office/officeart/2005/8/layout/list1"/>
    <dgm:cxn modelId="{48CD37A1-053C-4F35-A1FF-5625FF89AEC7}" type="presParOf" srcId="{70231611-B56F-48D7-BF31-62EA5BA10420}" destId="{28EA7F64-DCBC-41B6-ADB2-F660D2888BE8}" srcOrd="0" destOrd="0" presId="urn:microsoft.com/office/officeart/2005/8/layout/list1"/>
    <dgm:cxn modelId="{3C8905AA-C1B6-4572-983A-D82EADC464BC}" type="presParOf" srcId="{70231611-B56F-48D7-BF31-62EA5BA10420}" destId="{3CB4F341-A2A1-4D82-9D6F-533F84BC4988}" srcOrd="1" destOrd="0" presId="urn:microsoft.com/office/officeart/2005/8/layout/list1"/>
    <dgm:cxn modelId="{7E3440DE-13D4-4208-85CD-B8E1D97B89EF}" type="presParOf" srcId="{04ABEB2D-F21F-43BB-99C6-75FB57ACC479}" destId="{3AC92EB7-D60A-488C-82F6-C93C58F924EF}" srcOrd="9" destOrd="0" presId="urn:microsoft.com/office/officeart/2005/8/layout/list1"/>
    <dgm:cxn modelId="{6A2B1044-9993-4699-99D8-AE8D3204B569}" type="presParOf" srcId="{04ABEB2D-F21F-43BB-99C6-75FB57ACC479}" destId="{4D2691B5-B34B-4211-A149-FB085C5E7013}" srcOrd="10" destOrd="0" presId="urn:microsoft.com/office/officeart/2005/8/layout/list1"/>
    <dgm:cxn modelId="{380A924B-7716-4817-83AD-AB23C99BDA8D}" type="presParOf" srcId="{04ABEB2D-F21F-43BB-99C6-75FB57ACC479}" destId="{54952996-2109-4FAE-ADE2-DCCEA7DA7010}" srcOrd="11" destOrd="0" presId="urn:microsoft.com/office/officeart/2005/8/layout/list1"/>
    <dgm:cxn modelId="{CC9DF995-7691-4BFA-B290-D1009475871D}" type="presParOf" srcId="{04ABEB2D-F21F-43BB-99C6-75FB57ACC479}" destId="{1438A746-183E-4261-8ADB-C98521615D3A}" srcOrd="12" destOrd="0" presId="urn:microsoft.com/office/officeart/2005/8/layout/list1"/>
    <dgm:cxn modelId="{E9054291-F1DE-4ED8-822C-FF93C0ADAEF9}" type="presParOf" srcId="{1438A746-183E-4261-8ADB-C98521615D3A}" destId="{075A6BDB-5D01-4446-B538-26CE5107A82D}" srcOrd="0" destOrd="0" presId="urn:microsoft.com/office/officeart/2005/8/layout/list1"/>
    <dgm:cxn modelId="{02B873FB-2211-45BE-807D-2AF33E00D127}" type="presParOf" srcId="{1438A746-183E-4261-8ADB-C98521615D3A}" destId="{9BBE876E-C1B7-473B-B65D-5C68D7F1788A}" srcOrd="1" destOrd="0" presId="urn:microsoft.com/office/officeart/2005/8/layout/list1"/>
    <dgm:cxn modelId="{35099FE9-3000-480A-8328-627A4F99985E}" type="presParOf" srcId="{04ABEB2D-F21F-43BB-99C6-75FB57ACC479}" destId="{AF20D960-7C1C-4D18-A620-646075C81978}" srcOrd="13" destOrd="0" presId="urn:microsoft.com/office/officeart/2005/8/layout/list1"/>
    <dgm:cxn modelId="{28956F41-5E92-4ADE-A873-D99FE5460CBC}" type="presParOf" srcId="{04ABEB2D-F21F-43BB-99C6-75FB57ACC479}" destId="{D3F14C9D-C23C-47FE-A5B9-1F88F3EA20C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441B1-0C46-4419-A4D2-C0FD97B123D2}">
      <dsp:nvSpPr>
        <dsp:cNvPr id="0" name=""/>
        <dsp:cNvSpPr/>
      </dsp:nvSpPr>
      <dsp:spPr>
        <a:xfrm>
          <a:off x="3043732" y="1468091"/>
          <a:ext cx="2801701" cy="28017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4032" y="1878391"/>
        <a:ext cx="1981101" cy="1981101"/>
      </dsp:txXfrm>
    </dsp:sp>
    <dsp:sp modelId="{0EBF7E33-DB1B-498F-AF3D-0053CA49496A}">
      <dsp:nvSpPr>
        <dsp:cNvPr id="0" name=""/>
        <dsp:cNvSpPr/>
      </dsp:nvSpPr>
      <dsp:spPr>
        <a:xfrm>
          <a:off x="3744158" y="2016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১৯২০ সালের ১৭ মার্চ গোপালগঞ্জের টুঙ্গিপাড়ায় জন্ম।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49308" y="207166"/>
        <a:ext cx="990550" cy="990550"/>
      </dsp:txXfrm>
    </dsp:sp>
    <dsp:sp modelId="{FAE574D1-1933-4882-9D76-DEF5093A259E}">
      <dsp:nvSpPr>
        <dsp:cNvPr id="0" name=""/>
        <dsp:cNvSpPr/>
      </dsp:nvSpPr>
      <dsp:spPr>
        <a:xfrm>
          <a:off x="4827408" y="292272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ডাক নাম খোকা।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32558" y="497422"/>
        <a:ext cx="990550" cy="990550"/>
      </dsp:txXfrm>
    </dsp:sp>
    <dsp:sp modelId="{82438282-A771-48BE-8D16-BDF9C3A9C12F}">
      <dsp:nvSpPr>
        <dsp:cNvPr id="0" name=""/>
        <dsp:cNvSpPr/>
      </dsp:nvSpPr>
      <dsp:spPr>
        <a:xfrm>
          <a:off x="5620402" y="1085266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বাবা শেখ লুৎফর রহমান, মা সায়েরা বেগম।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25552" y="1290416"/>
        <a:ext cx="990550" cy="990550"/>
      </dsp:txXfrm>
    </dsp:sp>
    <dsp:sp modelId="{C04401FE-1619-4FBD-A50A-42AAA269FCBE}">
      <dsp:nvSpPr>
        <dsp:cNvPr id="0" name=""/>
        <dsp:cNvSpPr/>
      </dsp:nvSpPr>
      <dsp:spPr>
        <a:xfrm>
          <a:off x="5910658" y="2168516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৭ বছর বয়সে গিমাডাঙ্গা প্রাইমারি স্কুলে ভর্তি।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15808" y="2373666"/>
        <a:ext cx="990550" cy="990550"/>
      </dsp:txXfrm>
    </dsp:sp>
    <dsp:sp modelId="{D2907673-F533-445D-9A52-8A1FFCB53761}">
      <dsp:nvSpPr>
        <dsp:cNvPr id="0" name=""/>
        <dsp:cNvSpPr/>
      </dsp:nvSpPr>
      <dsp:spPr>
        <a:xfrm>
          <a:off x="5620402" y="3251766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দুই বছর পর গোপালগঞ্জ পাবলিক স্কুলে ভর্তি।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25552" y="3456916"/>
        <a:ext cx="990550" cy="990550"/>
      </dsp:txXfrm>
    </dsp:sp>
    <dsp:sp modelId="{2ACC8987-7E72-42CC-A38D-F166AA85648F}">
      <dsp:nvSpPr>
        <dsp:cNvPr id="0" name=""/>
        <dsp:cNvSpPr/>
      </dsp:nvSpPr>
      <dsp:spPr>
        <a:xfrm>
          <a:off x="4827408" y="4044761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মিশন স্কুল থেকে মাধ্যমিক পাশ।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32558" y="4249911"/>
        <a:ext cx="990550" cy="990550"/>
      </dsp:txXfrm>
    </dsp:sp>
    <dsp:sp modelId="{3F0DAB8E-027C-4AC3-B125-75FF07684975}">
      <dsp:nvSpPr>
        <dsp:cNvPr id="0" name=""/>
        <dsp:cNvSpPr/>
      </dsp:nvSpPr>
      <dsp:spPr>
        <a:xfrm>
          <a:off x="3744158" y="4335017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কলকাতা ইসলামিয়া কলেজ থেকে বিএ পাশ।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49308" y="4540167"/>
        <a:ext cx="990550" cy="990550"/>
      </dsp:txXfrm>
    </dsp:sp>
    <dsp:sp modelId="{76CBE413-69DF-4FD8-B573-22F64DED2709}">
      <dsp:nvSpPr>
        <dsp:cNvPr id="0" name=""/>
        <dsp:cNvSpPr/>
      </dsp:nvSpPr>
      <dsp:spPr>
        <a:xfrm>
          <a:off x="2660908" y="4044761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ঢাকা বিশ্ববিদ্যালয়ে আইন বিভাগে ভর্তি।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66058" y="4249911"/>
        <a:ext cx="990550" cy="990550"/>
      </dsp:txXfrm>
    </dsp:sp>
    <dsp:sp modelId="{64E87D9A-D182-49DC-ADE0-25CD6C8B83DC}">
      <dsp:nvSpPr>
        <dsp:cNvPr id="0" name=""/>
        <dsp:cNvSpPr/>
      </dsp:nvSpPr>
      <dsp:spPr>
        <a:xfrm>
          <a:off x="1867913" y="3251766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বাঙ্গালির  অধিকার আদায়ের আন্দোলনে অংশগ্রহণ।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73063" y="3456916"/>
        <a:ext cx="990550" cy="990550"/>
      </dsp:txXfrm>
    </dsp:sp>
    <dsp:sp modelId="{6E5EDD6A-AAEC-4510-ACB5-DC7B0EF39699}">
      <dsp:nvSpPr>
        <dsp:cNvPr id="0" name=""/>
        <dsp:cNvSpPr/>
      </dsp:nvSpPr>
      <dsp:spPr>
        <a:xfrm>
          <a:off x="1577657" y="2168516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বহুবার কারাবরণ।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2807" y="2373666"/>
        <a:ext cx="990550" cy="990550"/>
      </dsp:txXfrm>
    </dsp:sp>
    <dsp:sp modelId="{A843C1D0-E6BC-4108-B33C-538EA0320FD8}">
      <dsp:nvSpPr>
        <dsp:cNvPr id="0" name=""/>
        <dsp:cNvSpPr/>
      </dsp:nvSpPr>
      <dsp:spPr>
        <a:xfrm>
          <a:off x="1867913" y="1085266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১৯৬৬ সালে ছয় দফা পেশ।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73063" y="1290416"/>
        <a:ext cx="990550" cy="990550"/>
      </dsp:txXfrm>
    </dsp:sp>
    <dsp:sp modelId="{6D30F6AD-C9F3-4221-AE61-334447640240}">
      <dsp:nvSpPr>
        <dsp:cNvPr id="0" name=""/>
        <dsp:cNvSpPr/>
      </dsp:nvSpPr>
      <dsp:spPr>
        <a:xfrm>
          <a:off x="2660908" y="292272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.১৯৭০ সালের নির্বাচনে বিপুল ভোটে জয় লাভ।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66058" y="497422"/>
        <a:ext cx="990550" cy="99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A469A-4285-488E-B981-4B455F02F357}">
      <dsp:nvSpPr>
        <dsp:cNvPr id="0" name=""/>
        <dsp:cNvSpPr/>
      </dsp:nvSpPr>
      <dsp:spPr>
        <a:xfrm>
          <a:off x="0" y="518673"/>
          <a:ext cx="7736058" cy="740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88F59-149E-4E86-8C51-DBC6475EBDEE}">
      <dsp:nvSpPr>
        <dsp:cNvPr id="0" name=""/>
        <dsp:cNvSpPr/>
      </dsp:nvSpPr>
      <dsp:spPr>
        <a:xfrm>
          <a:off x="386802" y="31593"/>
          <a:ext cx="541524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683" tIns="0" rIns="204683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বঙ্গবন্ধু কবে জন্মগ্রহণ করেন?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357" y="79148"/>
        <a:ext cx="5320130" cy="879050"/>
      </dsp:txXfrm>
    </dsp:sp>
    <dsp:sp modelId="{728BABF0-8833-436B-AE49-B6D5CCA58F0E}">
      <dsp:nvSpPr>
        <dsp:cNvPr id="0" name=""/>
        <dsp:cNvSpPr/>
      </dsp:nvSpPr>
      <dsp:spPr>
        <a:xfrm>
          <a:off x="0" y="1924867"/>
          <a:ext cx="7736058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99CA0-B727-44A7-90F2-3125D09300E6}">
      <dsp:nvSpPr>
        <dsp:cNvPr id="0" name=""/>
        <dsp:cNvSpPr/>
      </dsp:nvSpPr>
      <dsp:spPr>
        <a:xfrm>
          <a:off x="386802" y="1437787"/>
          <a:ext cx="541524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683" tIns="0" rIns="204683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কত বছর বয়সে তাঁর শিক্ষাজীবন শুরু হয়?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357" y="1485342"/>
        <a:ext cx="5320130" cy="879050"/>
      </dsp:txXfrm>
    </dsp:sp>
    <dsp:sp modelId="{4D2691B5-B34B-4211-A149-FB085C5E7013}">
      <dsp:nvSpPr>
        <dsp:cNvPr id="0" name=""/>
        <dsp:cNvSpPr/>
      </dsp:nvSpPr>
      <dsp:spPr>
        <a:xfrm>
          <a:off x="0" y="3421747"/>
          <a:ext cx="7736058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4F341-A2A1-4D82-9D6F-533F84BC4988}">
      <dsp:nvSpPr>
        <dsp:cNvPr id="0" name=""/>
        <dsp:cNvSpPr/>
      </dsp:nvSpPr>
      <dsp:spPr>
        <a:xfrm>
          <a:off x="386802" y="2934667"/>
          <a:ext cx="541524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683" tIns="0" rIns="204683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বিশ্ববিদ্যালয়ে তিনি কোন বিষয়ে ভর্তি হয়েছিলেন?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357" y="2982222"/>
        <a:ext cx="5320130" cy="879050"/>
      </dsp:txXfrm>
    </dsp:sp>
    <dsp:sp modelId="{D3F14C9D-C23C-47FE-A5B9-1F88F3EA20C0}">
      <dsp:nvSpPr>
        <dsp:cNvPr id="0" name=""/>
        <dsp:cNvSpPr/>
      </dsp:nvSpPr>
      <dsp:spPr>
        <a:xfrm>
          <a:off x="0" y="4918627"/>
          <a:ext cx="7736058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E876E-C1B7-473B-B65D-5C68D7F1788A}">
      <dsp:nvSpPr>
        <dsp:cNvPr id="0" name=""/>
        <dsp:cNvSpPr/>
      </dsp:nvSpPr>
      <dsp:spPr>
        <a:xfrm>
          <a:off x="386802" y="4431547"/>
          <a:ext cx="541524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683" tIns="0" rIns="204683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কত সালে ছয় দফা পেশ করা হয়?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357" y="4479102"/>
        <a:ext cx="532013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80B10-D3A2-4580-93C4-465D46F31343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1B059-2C56-4A0E-939A-510D674F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8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F281-FDD0-41CC-B709-EE0382FDD73F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06CC-9EFE-49D8-95B7-3FF84BBCC946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2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FBB1-05D2-447D-8439-DB62377DAB30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DA7E-8604-44BB-ABBA-C17FC1C338D3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0BC1-4C6B-46B3-AD1A-44896E721D18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7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70C9-4364-4C06-8152-0958E289AB1F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1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D1C6-B7FF-4158-967E-E331CEDC8FE0}" type="datetime1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E448-F0D9-4B6F-80A3-47BAC7635023}" type="datetime1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0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DE0D-75C2-49DF-9D7F-878024410B83}" type="datetime1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8747-1575-4428-93B5-3329DEEC0F6F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3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AAD9-F25F-4C65-8B5D-2AB28B51AABC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80DC-6078-4810-A1B6-FFB3FDA51253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6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4320" cy="6885924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-393897" y="182879"/>
            <a:ext cx="4811151" cy="2335238"/>
          </a:xfrm>
          <a:custGeom>
            <a:avLst/>
            <a:gdLst/>
            <a:ahLst/>
            <a:cxnLst/>
            <a:rect l="l" t="t" r="r" b="b"/>
            <a:pathLst>
              <a:path w="6752716" h="3402820">
                <a:moveTo>
                  <a:pt x="1593432" y="1656670"/>
                </a:moveTo>
                <a:lnTo>
                  <a:pt x="1592701" y="2052065"/>
                </a:lnTo>
                <a:lnTo>
                  <a:pt x="1530999" y="1958435"/>
                </a:lnTo>
                <a:lnTo>
                  <a:pt x="1459053" y="1941835"/>
                </a:lnTo>
                <a:lnTo>
                  <a:pt x="1461480" y="1941835"/>
                </a:lnTo>
                <a:cubicBezTo>
                  <a:pt x="1448025" y="1905759"/>
                  <a:pt x="1437048" y="1887722"/>
                  <a:pt x="1428549" y="1887722"/>
                </a:cubicBezTo>
                <a:lnTo>
                  <a:pt x="1416338" y="1914019"/>
                </a:lnTo>
                <a:lnTo>
                  <a:pt x="1285812" y="1824634"/>
                </a:lnTo>
                <a:close/>
                <a:moveTo>
                  <a:pt x="5448609" y="1126702"/>
                </a:moveTo>
                <a:lnTo>
                  <a:pt x="5960997" y="1126702"/>
                </a:lnTo>
                <a:lnTo>
                  <a:pt x="5960997" y="1832398"/>
                </a:lnTo>
                <a:lnTo>
                  <a:pt x="5958527" y="1819059"/>
                </a:lnTo>
                <a:cubicBezTo>
                  <a:pt x="5953157" y="1801939"/>
                  <a:pt x="5943242" y="1784026"/>
                  <a:pt x="5928779" y="1765321"/>
                </a:cubicBezTo>
                <a:cubicBezTo>
                  <a:pt x="5899855" y="1727909"/>
                  <a:pt x="5863759" y="1692925"/>
                  <a:pt x="5820494" y="1660367"/>
                </a:cubicBezTo>
                <a:cubicBezTo>
                  <a:pt x="5825424" y="1633715"/>
                  <a:pt x="5827889" y="1607190"/>
                  <a:pt x="5827889" y="1580795"/>
                </a:cubicBezTo>
                <a:cubicBezTo>
                  <a:pt x="5827889" y="1518246"/>
                  <a:pt x="5816341" y="1461302"/>
                  <a:pt x="5793245" y="1409961"/>
                </a:cubicBezTo>
                <a:cubicBezTo>
                  <a:pt x="5770149" y="1358620"/>
                  <a:pt x="5738425" y="1312768"/>
                  <a:pt x="5698073" y="1272404"/>
                </a:cubicBezTo>
                <a:cubicBezTo>
                  <a:pt x="5657723" y="1232041"/>
                  <a:pt x="5609958" y="1195971"/>
                  <a:pt x="5554779" y="1164196"/>
                </a:cubicBezTo>
                <a:cubicBezTo>
                  <a:pt x="5520292" y="1144337"/>
                  <a:pt x="5486582" y="1132008"/>
                  <a:pt x="5453650" y="1127208"/>
                </a:cubicBezTo>
                <a:close/>
                <a:moveTo>
                  <a:pt x="1227346" y="1126702"/>
                </a:moveTo>
                <a:lnTo>
                  <a:pt x="1576386" y="1126702"/>
                </a:lnTo>
                <a:lnTo>
                  <a:pt x="1587379" y="1139832"/>
                </a:lnTo>
                <a:cubicBezTo>
                  <a:pt x="1601753" y="1157330"/>
                  <a:pt x="1612237" y="1171177"/>
                  <a:pt x="1618833" y="1181374"/>
                </a:cubicBezTo>
                <a:cubicBezTo>
                  <a:pt x="1627627" y="1194970"/>
                  <a:pt x="1632024" y="1215441"/>
                  <a:pt x="1632024" y="1242786"/>
                </a:cubicBezTo>
                <a:lnTo>
                  <a:pt x="1632024" y="1264586"/>
                </a:lnTo>
                <a:cubicBezTo>
                  <a:pt x="1632024" y="1283766"/>
                  <a:pt x="1627332" y="1300777"/>
                  <a:pt x="1617947" y="1315618"/>
                </a:cubicBezTo>
                <a:cubicBezTo>
                  <a:pt x="1608562" y="1330460"/>
                  <a:pt x="1596680" y="1343048"/>
                  <a:pt x="1582301" y="1353382"/>
                </a:cubicBezTo>
                <a:cubicBezTo>
                  <a:pt x="1567922" y="1363717"/>
                  <a:pt x="1552118" y="1371658"/>
                  <a:pt x="1534889" y="1377204"/>
                </a:cubicBezTo>
                <a:cubicBezTo>
                  <a:pt x="1517660" y="1382750"/>
                  <a:pt x="1501176" y="1385523"/>
                  <a:pt x="1485436" y="1385523"/>
                </a:cubicBezTo>
                <a:cubicBezTo>
                  <a:pt x="1460786" y="1385523"/>
                  <a:pt x="1434185" y="1377621"/>
                  <a:pt x="1405633" y="1361817"/>
                </a:cubicBezTo>
                <a:cubicBezTo>
                  <a:pt x="1377080" y="1346013"/>
                  <a:pt x="1349548" y="1325157"/>
                  <a:pt x="1323037" y="1299249"/>
                </a:cubicBezTo>
                <a:cubicBezTo>
                  <a:pt x="1296526" y="1273342"/>
                  <a:pt x="1275253" y="1246458"/>
                  <a:pt x="1259218" y="1218599"/>
                </a:cubicBezTo>
                <a:cubicBezTo>
                  <a:pt x="1243182" y="1190740"/>
                  <a:pt x="1235165" y="1164832"/>
                  <a:pt x="1235165" y="1140875"/>
                </a:cubicBezTo>
                <a:cubicBezTo>
                  <a:pt x="1235165" y="1134020"/>
                  <a:pt x="1235338" y="1129944"/>
                  <a:pt x="1235685" y="1128647"/>
                </a:cubicBezTo>
                <a:cubicBezTo>
                  <a:pt x="1236031" y="1127350"/>
                  <a:pt x="1233252" y="1126702"/>
                  <a:pt x="1227346" y="1126702"/>
                </a:cubicBezTo>
                <a:close/>
                <a:moveTo>
                  <a:pt x="3299048" y="727377"/>
                </a:moveTo>
                <a:lnTo>
                  <a:pt x="3299048" y="1253494"/>
                </a:lnTo>
                <a:lnTo>
                  <a:pt x="3289570" y="1227475"/>
                </a:lnTo>
                <a:cubicBezTo>
                  <a:pt x="3284979" y="1217870"/>
                  <a:pt x="3279209" y="1208023"/>
                  <a:pt x="3272261" y="1197936"/>
                </a:cubicBezTo>
                <a:cubicBezTo>
                  <a:pt x="3244466" y="1157585"/>
                  <a:pt x="3213756" y="1121881"/>
                  <a:pt x="3180133" y="1090825"/>
                </a:cubicBezTo>
                <a:cubicBezTo>
                  <a:pt x="3146509" y="1059769"/>
                  <a:pt x="3108861" y="1033842"/>
                  <a:pt x="3067187" y="1013044"/>
                </a:cubicBezTo>
                <a:cubicBezTo>
                  <a:pt x="3025514" y="992246"/>
                  <a:pt x="2986922" y="989049"/>
                  <a:pt x="2951411" y="1003454"/>
                </a:cubicBezTo>
                <a:lnTo>
                  <a:pt x="2951411" y="978804"/>
                </a:lnTo>
                <a:lnTo>
                  <a:pt x="2909776" y="978804"/>
                </a:lnTo>
                <a:cubicBezTo>
                  <a:pt x="2896476" y="978804"/>
                  <a:pt x="2876525" y="980518"/>
                  <a:pt x="2849924" y="983946"/>
                </a:cubicBezTo>
                <a:cubicBezTo>
                  <a:pt x="2823322" y="987373"/>
                  <a:pt x="2793416" y="994614"/>
                  <a:pt x="2760203" y="1005668"/>
                </a:cubicBezTo>
                <a:cubicBezTo>
                  <a:pt x="2726990" y="1016722"/>
                  <a:pt x="2692256" y="1033887"/>
                  <a:pt x="2656000" y="1057163"/>
                </a:cubicBezTo>
                <a:cubicBezTo>
                  <a:pt x="2619744" y="1080439"/>
                  <a:pt x="2584773" y="1121220"/>
                  <a:pt x="2551085" y="1179506"/>
                </a:cubicBezTo>
                <a:cubicBezTo>
                  <a:pt x="2531750" y="1191497"/>
                  <a:pt x="2517237" y="1212449"/>
                  <a:pt x="2507544" y="1242363"/>
                </a:cubicBezTo>
                <a:cubicBezTo>
                  <a:pt x="2497851" y="1272276"/>
                  <a:pt x="2493004" y="1300559"/>
                  <a:pt x="2493004" y="1327211"/>
                </a:cubicBezTo>
                <a:cubicBezTo>
                  <a:pt x="2493004" y="1345391"/>
                  <a:pt x="2495251" y="1365733"/>
                  <a:pt x="2499744" y="1388239"/>
                </a:cubicBezTo>
                <a:cubicBezTo>
                  <a:pt x="2504238" y="1410744"/>
                  <a:pt x="2513058" y="1431876"/>
                  <a:pt x="2526204" y="1451634"/>
                </a:cubicBezTo>
                <a:cubicBezTo>
                  <a:pt x="2539351" y="1471393"/>
                  <a:pt x="2557260" y="1487903"/>
                  <a:pt x="2579933" y="1501165"/>
                </a:cubicBezTo>
                <a:cubicBezTo>
                  <a:pt x="2602605" y="1514427"/>
                  <a:pt x="2632493" y="1521058"/>
                  <a:pt x="2669596" y="1521058"/>
                </a:cubicBezTo>
                <a:cubicBezTo>
                  <a:pt x="2690420" y="1521058"/>
                  <a:pt x="2712547" y="1514966"/>
                  <a:pt x="2735977" y="1502782"/>
                </a:cubicBezTo>
                <a:cubicBezTo>
                  <a:pt x="2759407" y="1490599"/>
                  <a:pt x="2784204" y="1478332"/>
                  <a:pt x="2810369" y="1465981"/>
                </a:cubicBezTo>
                <a:cubicBezTo>
                  <a:pt x="2837791" y="1454196"/>
                  <a:pt x="2858493" y="1445119"/>
                  <a:pt x="2872474" y="1438751"/>
                </a:cubicBezTo>
                <a:cubicBezTo>
                  <a:pt x="2886455" y="1432383"/>
                  <a:pt x="2893600" y="1429199"/>
                  <a:pt x="2893908" y="1429199"/>
                </a:cubicBezTo>
                <a:cubicBezTo>
                  <a:pt x="2911240" y="1429199"/>
                  <a:pt x="2919905" y="1433872"/>
                  <a:pt x="2919905" y="1443219"/>
                </a:cubicBezTo>
                <a:cubicBezTo>
                  <a:pt x="2919905" y="1451743"/>
                  <a:pt x="2912697" y="1468639"/>
                  <a:pt x="2898279" y="1493905"/>
                </a:cubicBezTo>
                <a:cubicBezTo>
                  <a:pt x="2883862" y="1519171"/>
                  <a:pt x="2866241" y="1548031"/>
                  <a:pt x="2845417" y="1580487"/>
                </a:cubicBezTo>
                <a:cubicBezTo>
                  <a:pt x="2804155" y="1613635"/>
                  <a:pt x="2772810" y="1639023"/>
                  <a:pt x="2751383" y="1656650"/>
                </a:cubicBezTo>
                <a:cubicBezTo>
                  <a:pt x="2729956" y="1674277"/>
                  <a:pt x="2712155" y="1688432"/>
                  <a:pt x="2697982" y="1699113"/>
                </a:cubicBezTo>
                <a:lnTo>
                  <a:pt x="2671483" y="1722338"/>
                </a:lnTo>
                <a:lnTo>
                  <a:pt x="2848229" y="1927084"/>
                </a:lnTo>
                <a:cubicBezTo>
                  <a:pt x="2942463" y="1832157"/>
                  <a:pt x="3008702" y="1746378"/>
                  <a:pt x="3046947" y="1669745"/>
                </a:cubicBezTo>
                <a:cubicBezTo>
                  <a:pt x="3085193" y="1593113"/>
                  <a:pt x="3104316" y="1535334"/>
                  <a:pt x="3104316" y="1496408"/>
                </a:cubicBezTo>
                <a:cubicBezTo>
                  <a:pt x="3104316" y="1427081"/>
                  <a:pt x="3081855" y="1372203"/>
                  <a:pt x="3036934" y="1331775"/>
                </a:cubicBezTo>
                <a:cubicBezTo>
                  <a:pt x="2992012" y="1291347"/>
                  <a:pt x="2917813" y="1271133"/>
                  <a:pt x="2814336" y="1271133"/>
                </a:cubicBezTo>
                <a:cubicBezTo>
                  <a:pt x="2780314" y="1271133"/>
                  <a:pt x="2758797" y="1275165"/>
                  <a:pt x="2749784" y="1283227"/>
                </a:cubicBezTo>
                <a:cubicBezTo>
                  <a:pt x="2768734" y="1259271"/>
                  <a:pt x="2795688" y="1237330"/>
                  <a:pt x="2830647" y="1217405"/>
                </a:cubicBezTo>
                <a:cubicBezTo>
                  <a:pt x="2865606" y="1197480"/>
                  <a:pt x="2903126" y="1187517"/>
                  <a:pt x="2943207" y="1187517"/>
                </a:cubicBezTo>
                <a:cubicBezTo>
                  <a:pt x="2967164" y="1187517"/>
                  <a:pt x="2993373" y="1193121"/>
                  <a:pt x="3021836" y="1204329"/>
                </a:cubicBezTo>
                <a:cubicBezTo>
                  <a:pt x="3050298" y="1215537"/>
                  <a:pt x="3077419" y="1230211"/>
                  <a:pt x="3103199" y="1248352"/>
                </a:cubicBezTo>
                <a:cubicBezTo>
                  <a:pt x="3128978" y="1266492"/>
                  <a:pt x="3151670" y="1285711"/>
                  <a:pt x="3171274" y="1306009"/>
                </a:cubicBezTo>
                <a:cubicBezTo>
                  <a:pt x="3190878" y="1326306"/>
                  <a:pt x="3204493" y="1345570"/>
                  <a:pt x="3212119" y="1363801"/>
                </a:cubicBezTo>
                <a:cubicBezTo>
                  <a:pt x="3244267" y="1403933"/>
                  <a:pt x="3266792" y="1441774"/>
                  <a:pt x="3279694" y="1477324"/>
                </a:cubicBezTo>
                <a:cubicBezTo>
                  <a:pt x="3292597" y="1512873"/>
                  <a:pt x="3299048" y="1537760"/>
                  <a:pt x="3299048" y="1551985"/>
                </a:cubicBezTo>
                <a:lnTo>
                  <a:pt x="3299048" y="2254347"/>
                </a:lnTo>
                <a:lnTo>
                  <a:pt x="3478991" y="2383834"/>
                </a:lnTo>
                <a:lnTo>
                  <a:pt x="3478991" y="1126702"/>
                </a:lnTo>
                <a:lnTo>
                  <a:pt x="3645091" y="1126702"/>
                </a:lnTo>
                <a:lnTo>
                  <a:pt x="3669481" y="1126702"/>
                </a:lnTo>
                <a:lnTo>
                  <a:pt x="3681518" y="1182354"/>
                </a:lnTo>
                <a:cubicBezTo>
                  <a:pt x="3715518" y="1333168"/>
                  <a:pt x="3753631" y="1458317"/>
                  <a:pt x="3795858" y="1557801"/>
                </a:cubicBezTo>
                <a:cubicBezTo>
                  <a:pt x="3844117" y="1671498"/>
                  <a:pt x="3894970" y="1766977"/>
                  <a:pt x="3948416" y="1844238"/>
                </a:cubicBezTo>
                <a:cubicBezTo>
                  <a:pt x="4001862" y="1921499"/>
                  <a:pt x="4055970" y="1982847"/>
                  <a:pt x="4110738" y="2028282"/>
                </a:cubicBezTo>
                <a:cubicBezTo>
                  <a:pt x="4165506" y="2073717"/>
                  <a:pt x="4217810" y="2108195"/>
                  <a:pt x="4267649" y="2131715"/>
                </a:cubicBezTo>
                <a:cubicBezTo>
                  <a:pt x="4317487" y="2155234"/>
                  <a:pt x="4362575" y="2170268"/>
                  <a:pt x="4402914" y="2176816"/>
                </a:cubicBezTo>
                <a:cubicBezTo>
                  <a:pt x="4443251" y="2183363"/>
                  <a:pt x="4476914" y="2186637"/>
                  <a:pt x="4503900" y="2186637"/>
                </a:cubicBezTo>
                <a:cubicBezTo>
                  <a:pt x="4581136" y="2186637"/>
                  <a:pt x="4647812" y="2171995"/>
                  <a:pt x="4703928" y="2142711"/>
                </a:cubicBezTo>
                <a:cubicBezTo>
                  <a:pt x="4760045" y="2113426"/>
                  <a:pt x="4806879" y="2075354"/>
                  <a:pt x="4844431" y="2028494"/>
                </a:cubicBezTo>
                <a:cubicBezTo>
                  <a:pt x="4881984" y="1981634"/>
                  <a:pt x="4909592" y="1929620"/>
                  <a:pt x="4927258" y="1872450"/>
                </a:cubicBezTo>
                <a:cubicBezTo>
                  <a:pt x="4944924" y="1815281"/>
                  <a:pt x="4953756" y="1757502"/>
                  <a:pt x="4953756" y="1699113"/>
                </a:cubicBezTo>
                <a:cubicBezTo>
                  <a:pt x="4953756" y="1587573"/>
                  <a:pt x="4933119" y="1496453"/>
                  <a:pt x="4891844" y="1425752"/>
                </a:cubicBezTo>
                <a:cubicBezTo>
                  <a:pt x="4850568" y="1355051"/>
                  <a:pt x="4801885" y="1299320"/>
                  <a:pt x="4745794" y="1258558"/>
                </a:cubicBezTo>
                <a:cubicBezTo>
                  <a:pt x="4689703" y="1217796"/>
                  <a:pt x="4632650" y="1189738"/>
                  <a:pt x="4574633" y="1174384"/>
                </a:cubicBezTo>
                <a:cubicBezTo>
                  <a:pt x="4516617" y="1159029"/>
                  <a:pt x="4471522" y="1151351"/>
                  <a:pt x="4439349" y="1151351"/>
                </a:cubicBezTo>
                <a:cubicBezTo>
                  <a:pt x="4386147" y="1151351"/>
                  <a:pt x="4339049" y="1160961"/>
                  <a:pt x="4298056" y="1180180"/>
                </a:cubicBezTo>
                <a:cubicBezTo>
                  <a:pt x="4257063" y="1199399"/>
                  <a:pt x="4222547" y="1223497"/>
                  <a:pt x="4194509" y="1252473"/>
                </a:cubicBezTo>
                <a:cubicBezTo>
                  <a:pt x="4166470" y="1281449"/>
                  <a:pt x="4145498" y="1312486"/>
                  <a:pt x="4131594" y="1345583"/>
                </a:cubicBezTo>
                <a:cubicBezTo>
                  <a:pt x="4117690" y="1378680"/>
                  <a:pt x="4110738" y="1410789"/>
                  <a:pt x="4110738" y="1441909"/>
                </a:cubicBezTo>
                <a:cubicBezTo>
                  <a:pt x="4110738" y="1512931"/>
                  <a:pt x="4134335" y="1573875"/>
                  <a:pt x="4181529" y="1624740"/>
                </a:cubicBezTo>
                <a:cubicBezTo>
                  <a:pt x="4228722" y="1675606"/>
                  <a:pt x="4292953" y="1701039"/>
                  <a:pt x="4374220" y="1701039"/>
                </a:cubicBezTo>
                <a:cubicBezTo>
                  <a:pt x="4398125" y="1701039"/>
                  <a:pt x="4424270" y="1697040"/>
                  <a:pt x="4452656" y="1689041"/>
                </a:cubicBezTo>
                <a:cubicBezTo>
                  <a:pt x="4481042" y="1681043"/>
                  <a:pt x="4507213" y="1668275"/>
                  <a:pt x="4531169" y="1650738"/>
                </a:cubicBezTo>
                <a:cubicBezTo>
                  <a:pt x="4555125" y="1633201"/>
                  <a:pt x="4575262" y="1610342"/>
                  <a:pt x="4591580" y="1582162"/>
                </a:cubicBezTo>
                <a:cubicBezTo>
                  <a:pt x="4607897" y="1553982"/>
                  <a:pt x="4616056" y="1520121"/>
                  <a:pt x="4616056" y="1480579"/>
                </a:cubicBezTo>
                <a:cubicBezTo>
                  <a:pt x="4616056" y="1464299"/>
                  <a:pt x="4614047" y="1448303"/>
                  <a:pt x="4610029" y="1432589"/>
                </a:cubicBezTo>
                <a:lnTo>
                  <a:pt x="4594555" y="1392974"/>
                </a:lnTo>
                <a:lnTo>
                  <a:pt x="4613794" y="1394306"/>
                </a:lnTo>
                <a:cubicBezTo>
                  <a:pt x="4633455" y="1397081"/>
                  <a:pt x="4651991" y="1404020"/>
                  <a:pt x="4669400" y="1415122"/>
                </a:cubicBezTo>
                <a:cubicBezTo>
                  <a:pt x="4692611" y="1429925"/>
                  <a:pt x="4712967" y="1449368"/>
                  <a:pt x="4730465" y="1473453"/>
                </a:cubicBezTo>
                <a:cubicBezTo>
                  <a:pt x="4747964" y="1497538"/>
                  <a:pt x="4762028" y="1524017"/>
                  <a:pt x="4772659" y="1552891"/>
                </a:cubicBezTo>
                <a:cubicBezTo>
                  <a:pt x="4783289" y="1581764"/>
                  <a:pt x="4788604" y="1607986"/>
                  <a:pt x="4788604" y="1631558"/>
                </a:cubicBezTo>
                <a:cubicBezTo>
                  <a:pt x="4788604" y="1661266"/>
                  <a:pt x="4782570" y="1694588"/>
                  <a:pt x="4770502" y="1731524"/>
                </a:cubicBezTo>
                <a:cubicBezTo>
                  <a:pt x="4758434" y="1768459"/>
                  <a:pt x="4740081" y="1802969"/>
                  <a:pt x="4715445" y="1835052"/>
                </a:cubicBezTo>
                <a:cubicBezTo>
                  <a:pt x="4690807" y="1867135"/>
                  <a:pt x="4659244" y="1893903"/>
                  <a:pt x="4620755" y="1915356"/>
                </a:cubicBezTo>
                <a:cubicBezTo>
                  <a:pt x="4582265" y="1936809"/>
                  <a:pt x="4535251" y="1947535"/>
                  <a:pt x="4479713" y="1947535"/>
                </a:cubicBezTo>
                <a:cubicBezTo>
                  <a:pt x="4419732" y="1947535"/>
                  <a:pt x="4359841" y="1936186"/>
                  <a:pt x="4300040" y="1913488"/>
                </a:cubicBezTo>
                <a:cubicBezTo>
                  <a:pt x="4240239" y="1890790"/>
                  <a:pt x="4181715" y="1850439"/>
                  <a:pt x="4124469" y="1792435"/>
                </a:cubicBezTo>
                <a:cubicBezTo>
                  <a:pt x="4067222" y="1734431"/>
                  <a:pt x="4011626" y="1655835"/>
                  <a:pt x="3957679" y="1556646"/>
                </a:cubicBezTo>
                <a:cubicBezTo>
                  <a:pt x="3903732" y="1457457"/>
                  <a:pt x="3853419" y="1328714"/>
                  <a:pt x="3806739" y="1170416"/>
                </a:cubicBezTo>
                <a:lnTo>
                  <a:pt x="3694334" y="1126702"/>
                </a:lnTo>
                <a:lnTo>
                  <a:pt x="5074419" y="1126702"/>
                </a:lnTo>
                <a:lnTo>
                  <a:pt x="5087013" y="1126702"/>
                </a:lnTo>
                <a:lnTo>
                  <a:pt x="5123795" y="1227804"/>
                </a:lnTo>
                <a:cubicBezTo>
                  <a:pt x="5149292" y="1237073"/>
                  <a:pt x="5172979" y="1243807"/>
                  <a:pt x="5194855" y="1248005"/>
                </a:cubicBezTo>
                <a:cubicBezTo>
                  <a:pt x="5216732" y="1252203"/>
                  <a:pt x="5239764" y="1256729"/>
                  <a:pt x="5263951" y="1261582"/>
                </a:cubicBezTo>
                <a:cubicBezTo>
                  <a:pt x="5304212" y="1269618"/>
                  <a:pt x="5347009" y="1279498"/>
                  <a:pt x="5392341" y="1291219"/>
                </a:cubicBezTo>
                <a:cubicBezTo>
                  <a:pt x="5437673" y="1302941"/>
                  <a:pt x="5479302" y="1318655"/>
                  <a:pt x="5517227" y="1338362"/>
                </a:cubicBezTo>
                <a:cubicBezTo>
                  <a:pt x="5555151" y="1358068"/>
                  <a:pt x="5586007" y="1382686"/>
                  <a:pt x="5609797" y="1412214"/>
                </a:cubicBezTo>
                <a:cubicBezTo>
                  <a:pt x="5633587" y="1441742"/>
                  <a:pt x="5645481" y="1478434"/>
                  <a:pt x="5645481" y="1522290"/>
                </a:cubicBezTo>
                <a:cubicBezTo>
                  <a:pt x="5645481" y="1535514"/>
                  <a:pt x="5644287" y="1546901"/>
                  <a:pt x="5641899" y="1556453"/>
                </a:cubicBezTo>
                <a:cubicBezTo>
                  <a:pt x="5640705" y="1561229"/>
                  <a:pt x="5640395" y="1564554"/>
                  <a:pt x="5640965" y="1566429"/>
                </a:cubicBezTo>
                <a:lnTo>
                  <a:pt x="5641020" y="1566491"/>
                </a:lnTo>
                <a:lnTo>
                  <a:pt x="5625449" y="1562120"/>
                </a:lnTo>
                <a:cubicBezTo>
                  <a:pt x="5617922" y="1560570"/>
                  <a:pt x="5609495" y="1559329"/>
                  <a:pt x="5600169" y="1558398"/>
                </a:cubicBezTo>
                <a:cubicBezTo>
                  <a:pt x="5581515" y="1556537"/>
                  <a:pt x="5563753" y="1555606"/>
                  <a:pt x="5546883" y="1555606"/>
                </a:cubicBezTo>
                <a:cubicBezTo>
                  <a:pt x="5499561" y="1555606"/>
                  <a:pt x="5458966" y="1564092"/>
                  <a:pt x="5425099" y="1581064"/>
                </a:cubicBezTo>
                <a:cubicBezTo>
                  <a:pt x="5391231" y="1598037"/>
                  <a:pt x="5363218" y="1618520"/>
                  <a:pt x="5341058" y="1642515"/>
                </a:cubicBezTo>
                <a:cubicBezTo>
                  <a:pt x="5318899" y="1666510"/>
                  <a:pt x="5302883" y="1692893"/>
                  <a:pt x="5293011" y="1721664"/>
                </a:cubicBezTo>
                <a:cubicBezTo>
                  <a:pt x="5283138" y="1750434"/>
                  <a:pt x="5278202" y="1776760"/>
                  <a:pt x="5278202" y="1800639"/>
                </a:cubicBezTo>
                <a:cubicBezTo>
                  <a:pt x="5278202" y="1861262"/>
                  <a:pt x="5301581" y="1913225"/>
                  <a:pt x="5348338" y="1956529"/>
                </a:cubicBezTo>
                <a:cubicBezTo>
                  <a:pt x="5395095" y="1999833"/>
                  <a:pt x="5450724" y="2021484"/>
                  <a:pt x="5515224" y="2021484"/>
                </a:cubicBezTo>
                <a:cubicBezTo>
                  <a:pt x="5541671" y="2021484"/>
                  <a:pt x="5568407" y="2016073"/>
                  <a:pt x="5595431" y="2005250"/>
                </a:cubicBezTo>
                <a:cubicBezTo>
                  <a:pt x="5622456" y="1994428"/>
                  <a:pt x="5647355" y="1979811"/>
                  <a:pt x="5670131" y="1961401"/>
                </a:cubicBezTo>
                <a:cubicBezTo>
                  <a:pt x="5692907" y="1942991"/>
                  <a:pt x="5713563" y="1920966"/>
                  <a:pt x="5732101" y="1895328"/>
                </a:cubicBezTo>
                <a:cubicBezTo>
                  <a:pt x="5750641" y="1869690"/>
                  <a:pt x="5761810" y="1847293"/>
                  <a:pt x="5765610" y="1828139"/>
                </a:cubicBezTo>
                <a:cubicBezTo>
                  <a:pt x="5785278" y="1840386"/>
                  <a:pt x="5811797" y="1866256"/>
                  <a:pt x="5845163" y="1905747"/>
                </a:cubicBezTo>
                <a:cubicBezTo>
                  <a:pt x="5878530" y="1945237"/>
                  <a:pt x="5907602" y="1989016"/>
                  <a:pt x="5932380" y="2037083"/>
                </a:cubicBezTo>
                <a:cubicBezTo>
                  <a:pt x="5957159" y="2085150"/>
                  <a:pt x="5976602" y="2132331"/>
                  <a:pt x="5990711" y="2178626"/>
                </a:cubicBezTo>
                <a:cubicBezTo>
                  <a:pt x="6004821" y="2224921"/>
                  <a:pt x="6011875" y="2262756"/>
                  <a:pt x="6011875" y="2292130"/>
                </a:cubicBezTo>
                <a:lnTo>
                  <a:pt x="6138475" y="2388764"/>
                </a:lnTo>
                <a:lnTo>
                  <a:pt x="6138475" y="1126702"/>
                </a:lnTo>
                <a:lnTo>
                  <a:pt x="6397103" y="1126702"/>
                </a:lnTo>
                <a:lnTo>
                  <a:pt x="6294307" y="961549"/>
                </a:lnTo>
                <a:lnTo>
                  <a:pt x="4994390" y="961549"/>
                </a:lnTo>
                <a:lnTo>
                  <a:pt x="4983292" y="961549"/>
                </a:lnTo>
                <a:lnTo>
                  <a:pt x="3576588" y="961549"/>
                </a:lnTo>
                <a:lnTo>
                  <a:pt x="3553964" y="961549"/>
                </a:lnTo>
                <a:lnTo>
                  <a:pt x="3471157" y="961549"/>
                </a:lnTo>
                <a:lnTo>
                  <a:pt x="3470296" y="956456"/>
                </a:lnTo>
                <a:cubicBezTo>
                  <a:pt x="3469327" y="952944"/>
                  <a:pt x="3467872" y="948788"/>
                  <a:pt x="3465934" y="943986"/>
                </a:cubicBezTo>
                <a:cubicBezTo>
                  <a:pt x="3458077" y="911146"/>
                  <a:pt x="3445675" y="872444"/>
                  <a:pt x="3428728" y="827883"/>
                </a:cubicBezTo>
                <a:cubicBezTo>
                  <a:pt x="3411782" y="783320"/>
                  <a:pt x="3368555" y="749819"/>
                  <a:pt x="3299048" y="727377"/>
                </a:cubicBezTo>
                <a:close/>
                <a:moveTo>
                  <a:pt x="2073662" y="724912"/>
                </a:moveTo>
                <a:lnTo>
                  <a:pt x="2073662" y="1015173"/>
                </a:lnTo>
                <a:lnTo>
                  <a:pt x="2069208" y="1011541"/>
                </a:lnTo>
                <a:cubicBezTo>
                  <a:pt x="2052817" y="998491"/>
                  <a:pt x="2030834" y="981827"/>
                  <a:pt x="2003257" y="961549"/>
                </a:cubicBezTo>
                <a:lnTo>
                  <a:pt x="1848364" y="961549"/>
                </a:lnTo>
                <a:lnTo>
                  <a:pt x="1752254" y="961549"/>
                </a:lnTo>
                <a:lnTo>
                  <a:pt x="438596" y="961549"/>
                </a:lnTo>
                <a:lnTo>
                  <a:pt x="529722" y="1126702"/>
                </a:lnTo>
                <a:lnTo>
                  <a:pt x="992019" y="1126702"/>
                </a:lnTo>
                <a:cubicBezTo>
                  <a:pt x="965701" y="1131760"/>
                  <a:pt x="942611" y="1151461"/>
                  <a:pt x="922750" y="1185803"/>
                </a:cubicBezTo>
                <a:cubicBezTo>
                  <a:pt x="902889" y="1220146"/>
                  <a:pt x="884742" y="1250258"/>
                  <a:pt x="868309" y="1276140"/>
                </a:cubicBezTo>
                <a:cubicBezTo>
                  <a:pt x="851182" y="1307440"/>
                  <a:pt x="836027" y="1332674"/>
                  <a:pt x="822842" y="1351842"/>
                </a:cubicBezTo>
                <a:cubicBezTo>
                  <a:pt x="809657" y="1371009"/>
                  <a:pt x="796131" y="1380593"/>
                  <a:pt x="782266" y="1380593"/>
                </a:cubicBezTo>
                <a:cubicBezTo>
                  <a:pt x="778106" y="1380593"/>
                  <a:pt x="768086" y="1370997"/>
                  <a:pt x="752205" y="1351803"/>
                </a:cubicBezTo>
                <a:cubicBezTo>
                  <a:pt x="736324" y="1332610"/>
                  <a:pt x="719602" y="1305951"/>
                  <a:pt x="702039" y="1271827"/>
                </a:cubicBezTo>
                <a:lnTo>
                  <a:pt x="573938" y="1326326"/>
                </a:lnTo>
                <a:cubicBezTo>
                  <a:pt x="627525" y="1437300"/>
                  <a:pt x="681145" y="1511063"/>
                  <a:pt x="734796" y="1547614"/>
                </a:cubicBezTo>
                <a:cubicBezTo>
                  <a:pt x="788448" y="1584165"/>
                  <a:pt x="830846" y="1602440"/>
                  <a:pt x="861992" y="1602440"/>
                </a:cubicBezTo>
                <a:cubicBezTo>
                  <a:pt x="895372" y="1602440"/>
                  <a:pt x="922929" y="1588267"/>
                  <a:pt x="944665" y="1559920"/>
                </a:cubicBezTo>
                <a:cubicBezTo>
                  <a:pt x="960966" y="1538659"/>
                  <a:pt x="968938" y="1515492"/>
                  <a:pt x="968579" y="1490419"/>
                </a:cubicBezTo>
                <a:lnTo>
                  <a:pt x="965708" y="1466881"/>
                </a:lnTo>
                <a:lnTo>
                  <a:pt x="1025291" y="1418093"/>
                </a:lnTo>
                <a:cubicBezTo>
                  <a:pt x="1042094" y="1401419"/>
                  <a:pt x="1055749" y="1384406"/>
                  <a:pt x="1066257" y="1367055"/>
                </a:cubicBezTo>
                <a:cubicBezTo>
                  <a:pt x="1087273" y="1332353"/>
                  <a:pt x="1101415" y="1299647"/>
                  <a:pt x="1108681" y="1268938"/>
                </a:cubicBezTo>
                <a:cubicBezTo>
                  <a:pt x="1109478" y="1291688"/>
                  <a:pt x="1120756" y="1321049"/>
                  <a:pt x="1142517" y="1357022"/>
                </a:cubicBezTo>
                <a:cubicBezTo>
                  <a:pt x="1164278" y="1392995"/>
                  <a:pt x="1189499" y="1427023"/>
                  <a:pt x="1218180" y="1459106"/>
                </a:cubicBezTo>
                <a:cubicBezTo>
                  <a:pt x="1246861" y="1491189"/>
                  <a:pt x="1277897" y="1520166"/>
                  <a:pt x="1311290" y="1546035"/>
                </a:cubicBezTo>
                <a:cubicBezTo>
                  <a:pt x="1344683" y="1571904"/>
                  <a:pt x="1374410" y="1585686"/>
                  <a:pt x="1400472" y="1587381"/>
                </a:cubicBezTo>
                <a:lnTo>
                  <a:pt x="1008966" y="1804953"/>
                </a:lnTo>
                <a:lnTo>
                  <a:pt x="1165299" y="2000224"/>
                </a:lnTo>
                <a:cubicBezTo>
                  <a:pt x="1172167" y="1997810"/>
                  <a:pt x="1177015" y="1996000"/>
                  <a:pt x="1179843" y="1994793"/>
                </a:cubicBezTo>
                <a:lnTo>
                  <a:pt x="1182228" y="1993011"/>
                </a:lnTo>
                <a:lnTo>
                  <a:pt x="1200054" y="1994500"/>
                </a:lnTo>
                <a:cubicBezTo>
                  <a:pt x="1205199" y="1994702"/>
                  <a:pt x="1209437" y="1994601"/>
                  <a:pt x="1212769" y="1994196"/>
                </a:cubicBezTo>
                <a:cubicBezTo>
                  <a:pt x="1219432" y="1993388"/>
                  <a:pt x="1229157" y="1993651"/>
                  <a:pt x="1241944" y="1994986"/>
                </a:cubicBezTo>
                <a:cubicBezTo>
                  <a:pt x="1255372" y="1996886"/>
                  <a:pt x="1265412" y="1998748"/>
                  <a:pt x="1272062" y="2000571"/>
                </a:cubicBezTo>
                <a:cubicBezTo>
                  <a:pt x="1278713" y="2002394"/>
                  <a:pt x="1288104" y="2005462"/>
                  <a:pt x="1300236" y="2009776"/>
                </a:cubicBezTo>
                <a:cubicBezTo>
                  <a:pt x="1312369" y="2014090"/>
                  <a:pt x="1325284" y="2019283"/>
                  <a:pt x="1338982" y="2025355"/>
                </a:cubicBezTo>
                <a:cubicBezTo>
                  <a:pt x="1352681" y="2031428"/>
                  <a:pt x="1369891" y="2038893"/>
                  <a:pt x="1390612" y="2047752"/>
                </a:cubicBezTo>
                <a:cubicBezTo>
                  <a:pt x="1414645" y="2063748"/>
                  <a:pt x="1430668" y="2073929"/>
                  <a:pt x="1438679" y="2078294"/>
                </a:cubicBezTo>
                <a:cubicBezTo>
                  <a:pt x="1446690" y="2082659"/>
                  <a:pt x="1451453" y="2085612"/>
                  <a:pt x="1452968" y="2087153"/>
                </a:cubicBezTo>
                <a:lnTo>
                  <a:pt x="1490751" y="2117888"/>
                </a:lnTo>
                <a:lnTo>
                  <a:pt x="1497761" y="2129558"/>
                </a:lnTo>
                <a:cubicBezTo>
                  <a:pt x="1506363" y="2138159"/>
                  <a:pt x="1512448" y="2142460"/>
                  <a:pt x="1516017" y="2142460"/>
                </a:cubicBezTo>
                <a:lnTo>
                  <a:pt x="1653627" y="2240720"/>
                </a:lnTo>
                <a:lnTo>
                  <a:pt x="1644850" y="2284080"/>
                </a:lnTo>
                <a:cubicBezTo>
                  <a:pt x="1647084" y="2286314"/>
                  <a:pt x="1648355" y="2287585"/>
                  <a:pt x="1648663" y="2287893"/>
                </a:cubicBezTo>
                <a:cubicBezTo>
                  <a:pt x="1648971" y="2288201"/>
                  <a:pt x="1649292" y="2288920"/>
                  <a:pt x="1649626" y="2290050"/>
                </a:cubicBezTo>
                <a:lnTo>
                  <a:pt x="1662028" y="2324406"/>
                </a:lnTo>
                <a:lnTo>
                  <a:pt x="1769947" y="2371510"/>
                </a:lnTo>
                <a:lnTo>
                  <a:pt x="1772527" y="1452925"/>
                </a:lnTo>
                <a:lnTo>
                  <a:pt x="1772527" y="1472336"/>
                </a:lnTo>
                <a:cubicBezTo>
                  <a:pt x="1774171" y="1472336"/>
                  <a:pt x="1774992" y="1466443"/>
                  <a:pt x="1774992" y="1454658"/>
                </a:cubicBezTo>
                <a:cubicBezTo>
                  <a:pt x="1776815" y="1452886"/>
                  <a:pt x="1778882" y="1447430"/>
                  <a:pt x="1781193" y="1438289"/>
                </a:cubicBezTo>
                <a:lnTo>
                  <a:pt x="1802107" y="1381864"/>
                </a:lnTo>
                <a:cubicBezTo>
                  <a:pt x="1802107" y="1383662"/>
                  <a:pt x="1794930" y="1379887"/>
                  <a:pt x="1780577" y="1370541"/>
                </a:cubicBezTo>
                <a:cubicBezTo>
                  <a:pt x="1796574" y="1355597"/>
                  <a:pt x="1804572" y="1348125"/>
                  <a:pt x="1804572" y="1348125"/>
                </a:cubicBezTo>
                <a:cubicBezTo>
                  <a:pt x="1807396" y="1355366"/>
                  <a:pt x="1809746" y="1351643"/>
                  <a:pt x="1811620" y="1336956"/>
                </a:cubicBezTo>
                <a:cubicBezTo>
                  <a:pt x="1813495" y="1322269"/>
                  <a:pt x="1814432" y="1308429"/>
                  <a:pt x="1814432" y="1295436"/>
                </a:cubicBezTo>
                <a:cubicBezTo>
                  <a:pt x="1814432" y="1261774"/>
                  <a:pt x="1808378" y="1226360"/>
                  <a:pt x="1796272" y="1189193"/>
                </a:cubicBezTo>
                <a:cubicBezTo>
                  <a:pt x="1784166" y="1152026"/>
                  <a:pt x="1770063" y="1131195"/>
                  <a:pt x="1753963" y="1126702"/>
                </a:cubicBezTo>
                <a:lnTo>
                  <a:pt x="1856399" y="1126702"/>
                </a:lnTo>
                <a:lnTo>
                  <a:pt x="1961790" y="1126702"/>
                </a:lnTo>
                <a:lnTo>
                  <a:pt x="1969595" y="1126702"/>
                </a:lnTo>
                <a:cubicBezTo>
                  <a:pt x="1974371" y="1128756"/>
                  <a:pt x="1982703" y="1136774"/>
                  <a:pt x="1994591" y="1150754"/>
                </a:cubicBezTo>
                <a:cubicBezTo>
                  <a:pt x="2006479" y="1164736"/>
                  <a:pt x="2018657" y="1181085"/>
                  <a:pt x="2031122" y="1199804"/>
                </a:cubicBezTo>
                <a:cubicBezTo>
                  <a:pt x="2043589" y="1218522"/>
                  <a:pt x="2053795" y="1236553"/>
                  <a:pt x="2061742" y="1253898"/>
                </a:cubicBezTo>
                <a:cubicBezTo>
                  <a:pt x="2069689" y="1271243"/>
                  <a:pt x="2073662" y="1283484"/>
                  <a:pt x="2073662" y="1290622"/>
                </a:cubicBezTo>
                <a:lnTo>
                  <a:pt x="2073662" y="2254501"/>
                </a:lnTo>
                <a:lnTo>
                  <a:pt x="2251140" y="2383834"/>
                </a:lnTo>
                <a:lnTo>
                  <a:pt x="2251140" y="1126702"/>
                </a:lnTo>
                <a:lnTo>
                  <a:pt x="2521824" y="1126702"/>
                </a:lnTo>
                <a:lnTo>
                  <a:pt x="2416447" y="961549"/>
                </a:lnTo>
                <a:lnTo>
                  <a:pt x="2242012" y="961549"/>
                </a:lnTo>
                <a:lnTo>
                  <a:pt x="2235541" y="940867"/>
                </a:lnTo>
                <a:cubicBezTo>
                  <a:pt x="2227890" y="910183"/>
                  <a:pt x="2214788" y="872810"/>
                  <a:pt x="2196237" y="828749"/>
                </a:cubicBezTo>
                <a:cubicBezTo>
                  <a:pt x="2177685" y="784688"/>
                  <a:pt x="2136827" y="750076"/>
                  <a:pt x="2073662" y="724912"/>
                </a:cubicBezTo>
                <a:close/>
                <a:moveTo>
                  <a:pt x="3376358" y="0"/>
                </a:moveTo>
                <a:cubicBezTo>
                  <a:pt x="5241069" y="0"/>
                  <a:pt x="6752716" y="761747"/>
                  <a:pt x="6752716" y="1701410"/>
                </a:cubicBezTo>
                <a:cubicBezTo>
                  <a:pt x="6752716" y="2641073"/>
                  <a:pt x="5241069" y="3402820"/>
                  <a:pt x="3376358" y="3402820"/>
                </a:cubicBezTo>
                <a:cubicBezTo>
                  <a:pt x="1511647" y="3402820"/>
                  <a:pt x="0" y="2641073"/>
                  <a:pt x="0" y="1701410"/>
                </a:cubicBezTo>
                <a:cubicBezTo>
                  <a:pt x="0" y="761747"/>
                  <a:pt x="1511647" y="0"/>
                  <a:pt x="3376358" y="0"/>
                </a:cubicBezTo>
                <a:close/>
              </a:path>
            </a:pathLst>
          </a:custGeom>
          <a:solidFill>
            <a:srgbClr val="E286DB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725" y="527652"/>
            <a:ext cx="370257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0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endParaRPr lang="en-US" sz="60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85924"/>
          </a:xfrm>
          <a:prstGeom prst="frame">
            <a:avLst>
              <a:gd name="adj1" fmla="val 392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666" y="6538912"/>
            <a:ext cx="2718972" cy="365125"/>
          </a:xfrm>
        </p:spPr>
        <p:txBody>
          <a:bodyPr/>
          <a:lstStyle/>
          <a:p>
            <a:fld id="{7917DE5D-CEB2-416D-BFDC-B487095A89EF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586" y="6538912"/>
            <a:ext cx="4570828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2596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56042 0.5638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28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A646E30-6A77-4415-8558-A2AB7D2273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0E3B8D7-C931-40B3-94FB-98E15C76F8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CA7471-8C0C-43E7-9A00-C13E6DC101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98F587C-46F1-4095-A0C3-EAF91DAC01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09D37FC-507D-4239-A6BF-E015320EE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6AEA753-7015-4FEE-BBDE-91120C18D5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7656FD6-25FA-43E0-A4A7-80461EE636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9AE8C82-FCDA-485C-9B9B-1067BB5DB0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40B54B4-0492-4E15-9A0B-59FA5B258A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CB88456-A4B7-441A-8800-6E0B453728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403A615-71FC-408F-929A-11F59B199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6E03973-8B59-47C8-9B56-71AD8F1B6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E77B32D6-10AC-4848-BC39-790468B449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34B15EEE-04F8-4E92-AABD-26D022E1A8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4EA1B2D-47D4-412B-A790-DFCBC86319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4041B814-6528-4628-93F9-C48B365E22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A3F514E-1E53-46E7-A5C4-9C5F703619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7B135E6-8DCA-4CB5-B420-61581655C8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D1D6CAB-6E04-4581-BF7F-218FDC5FD9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FFBF151C-6998-4E22-843A-764BDA5615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039E6D-78CB-467C-8A2C-00EAC8FDB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F0338B8-D546-4DED-9BC3-559352FA77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9">
              <a:extLst>
                <a:ext uri="{FF2B5EF4-FFF2-40B4-BE49-F238E27FC236}">
                  <a16:creationId xmlns:a16="http://schemas.microsoft.com/office/drawing/2014/main" id="{B6CF6D3F-573A-4967-BC45-886591B95F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9AA0979-7C80-4E3A-B9E5-F6EF63845B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83970" y="1184787"/>
            <a:ext cx="3657600" cy="8618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latin typeface="+mj-lt"/>
                <a:ea typeface="+mj-ea"/>
                <a:cs typeface="+mj-cs"/>
              </a:rPr>
              <a:t>শিক্ষা</a:t>
            </a:r>
            <a:r>
              <a:rPr lang="en-US" sz="5400" dirty="0"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latin typeface="+mj-lt"/>
                <a:ea typeface="+mj-ea"/>
                <a:cs typeface="+mj-cs"/>
              </a:rPr>
              <a:t>জীবন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" b="19741"/>
          <a:stretch/>
        </p:blipFill>
        <p:spPr>
          <a:xfrm>
            <a:off x="6590324" y="494594"/>
            <a:ext cx="5122864" cy="5206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01" y="2233055"/>
            <a:ext cx="3772817" cy="2750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6480" y="5757975"/>
            <a:ext cx="8237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জীবন শুরু ৭ বছর বয়সে গিমাডাঙ্গা প্রাইমারি স্কুলে।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00" y="2239736"/>
            <a:ext cx="3778913" cy="2744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5923" y="5757975"/>
            <a:ext cx="7936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দুই বছর পর  গোপালগঞ্জ পাবলিক স্কুলে ভর্তি।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r="22712" b="36766"/>
          <a:stretch/>
        </p:blipFill>
        <p:spPr>
          <a:xfrm>
            <a:off x="803688" y="2234948"/>
            <a:ext cx="3813488" cy="279664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82018" y="5796684"/>
            <a:ext cx="9555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 শিক্ষা গোপালগঞ্জ মিশন হাই স্কুল (সেন্ট মথুরানাথ হাই স্কুল) থেকে।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32" y="2227259"/>
            <a:ext cx="3789393" cy="275658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776172" y="5793895"/>
            <a:ext cx="587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কলকাতা ইসলামিয়া কলেজ থেকে বি এ পাশ।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39" y="2270842"/>
            <a:ext cx="3756318" cy="267809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797211" y="5844437"/>
            <a:ext cx="564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বিশ্ববিদ্যালয়ে আইন বিভাগে ভর্তি হন।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-52424"/>
            <a:ext cx="12186176" cy="6912057"/>
          </a:xfrm>
          <a:prstGeom prst="frame">
            <a:avLst>
              <a:gd name="adj1" fmla="val 395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>
          <a:xfrm>
            <a:off x="838200" y="6511098"/>
            <a:ext cx="2743200" cy="365125"/>
          </a:xfrm>
        </p:spPr>
        <p:txBody>
          <a:bodyPr/>
          <a:lstStyle/>
          <a:p>
            <a:fld id="{4D8887CB-BACE-4B10-80F0-1DED2BDD2867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4038600" y="6511098"/>
            <a:ext cx="5334526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4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7" grpId="0"/>
      <p:bldP spid="7" grpId="1"/>
      <p:bldP spid="34" grpId="0"/>
      <p:bldP spid="34" grpId="1"/>
      <p:bldP spid="36" grpId="0"/>
      <p:bldP spid="36" grpId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0080" y="2116567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জোড়ায়</a:t>
            </a:r>
            <a:r>
              <a:rPr lang="en-US" sz="60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27" y="1766016"/>
            <a:ext cx="4137502" cy="3325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1846" y="5317588"/>
            <a:ext cx="9172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কোন কোন শিক্ষা প্রতিষ্ঠানে লেখাপড়া করেছেন তার একটি তালিকা তৈরি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7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511098"/>
            <a:ext cx="2743200" cy="365125"/>
          </a:xfrm>
        </p:spPr>
        <p:txBody>
          <a:bodyPr/>
          <a:lstStyle/>
          <a:p>
            <a:fld id="{17B7B045-5B77-49AC-8AAA-37BCD316BADA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539234"/>
            <a:ext cx="4824046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16897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9" t="13527" r="12449" b="41175"/>
          <a:stretch/>
        </p:blipFill>
        <p:spPr>
          <a:xfrm>
            <a:off x="253238" y="0"/>
            <a:ext cx="9141724" cy="310896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" r="39493" b="-1"/>
          <a:stretch/>
        </p:blipFill>
        <p:spPr>
          <a:xfrm>
            <a:off x="5945098" y="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562707" y="4149970"/>
            <a:ext cx="7174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১৯৬৬ সালে বঙ্গবন্ধু পূর্ববাংলার জনগণের মুক্তির সনদ ছয় দফা পেশ করেন।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346745" cy="6852984"/>
          </a:xfrm>
          <a:prstGeom prst="frame">
            <a:avLst>
              <a:gd name="adj1" fmla="val 326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539234"/>
            <a:ext cx="2743200" cy="365125"/>
          </a:xfrm>
        </p:spPr>
        <p:txBody>
          <a:bodyPr/>
          <a:lstStyle/>
          <a:p>
            <a:fld id="{B4D5C615-2832-4186-93F2-C01D716926DA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599" y="6539234"/>
            <a:ext cx="4925191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5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23436" r="8564" b="22000"/>
          <a:stretch/>
        </p:blipFill>
        <p:spPr>
          <a:xfrm>
            <a:off x="942535" y="450165"/>
            <a:ext cx="10410093" cy="514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2172" y="5725551"/>
            <a:ext cx="337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নির্বাচন।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450165"/>
            <a:ext cx="4453924" cy="459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16" y="450165"/>
            <a:ext cx="4171950" cy="4591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9442" y="5711623"/>
            <a:ext cx="502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বিপুল ভোটে আওয়ামী লীগের জয়।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4" t="12164" r="30697" b="41714"/>
          <a:stretch/>
        </p:blipFill>
        <p:spPr>
          <a:xfrm>
            <a:off x="2309903" y="450165"/>
            <a:ext cx="7675355" cy="4542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2533" y="4992321"/>
            <a:ext cx="10410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 ফলাফল অনুযায়ী বঙ্গবন্ধুর নেতৃত্বে পাকিস্তানের সরকার গঠন করার কথা। কিন্তু পাকিস্তানি শাষকদের ষড়যন্ত্রের কারনে বঙ্গবন্ধুর নেতৃত্বে সরকার গঠন করা সম্ভব হয়নি।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" y="6525166"/>
            <a:ext cx="2743200" cy="365125"/>
          </a:xfrm>
        </p:spPr>
        <p:txBody>
          <a:bodyPr/>
          <a:lstStyle/>
          <a:p>
            <a:fld id="{84AC0F88-58A0-4336-B0BD-E3A72F97B8CA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525166"/>
            <a:ext cx="5358618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8289" y="254833"/>
            <a:ext cx="702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এক নজরে বঙ্গবন্ধুর শিক্ষা ও সংগ্রামী জীবন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85465475"/>
              </p:ext>
            </p:extLst>
          </p:nvPr>
        </p:nvGraphicFramePr>
        <p:xfrm>
          <a:off x="1558977" y="842798"/>
          <a:ext cx="8889167" cy="573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ame 3"/>
          <p:cNvSpPr/>
          <p:nvPr/>
        </p:nvSpPr>
        <p:spPr>
          <a:xfrm>
            <a:off x="-45719" y="0"/>
            <a:ext cx="12237719" cy="6858000"/>
          </a:xfrm>
          <a:prstGeom prst="frame">
            <a:avLst>
              <a:gd name="adj1" fmla="val 388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525166"/>
            <a:ext cx="2743200" cy="365125"/>
          </a:xfrm>
        </p:spPr>
        <p:txBody>
          <a:bodyPr/>
          <a:lstStyle/>
          <a:p>
            <a:fld id="{89EDFA1C-4B91-42D3-B0EE-CEAF448B3602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599" y="6525166"/>
            <a:ext cx="5597769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0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4441B1-0C46-4419-A4D2-C0FD97B12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dgm id="{6A4441B1-0C46-4419-A4D2-C0FD97B12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BF7E33-DB1B-498F-AF3D-0053CA494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0EBF7E33-DB1B-498F-AF3D-0053CA494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E574D1-1933-4882-9D76-DEF5093A2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FAE574D1-1933-4882-9D76-DEF5093A2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438282-A771-48BE-8D16-BDF9C3A9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82438282-A771-48BE-8D16-BDF9C3A9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401FE-1619-4FBD-A50A-42AAA269F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C04401FE-1619-4FBD-A50A-42AAA269F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907673-F533-445D-9A52-8A1FFCB53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D2907673-F533-445D-9A52-8A1FFCB53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CC8987-7E72-42CC-A38D-F166AA856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2ACC8987-7E72-42CC-A38D-F166AA856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0DAB8E-027C-4AC3-B125-75FF07684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graphicEl>
                                              <a:dgm id="{3F0DAB8E-027C-4AC3-B125-75FF07684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CBE413-69DF-4FD8-B573-22F64DED2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76CBE413-69DF-4FD8-B573-22F64DED2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E87D9A-D182-49DC-ADE0-25CD6C8B8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graphicEl>
                                              <a:dgm id="{64E87D9A-D182-49DC-ADE0-25CD6C8B8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5EDD6A-AAEC-4510-ACB5-DC7B0EF3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graphicEl>
                                              <a:dgm id="{6E5EDD6A-AAEC-4510-ACB5-DC7B0EF39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43C1D0-E6BC-4108-B33C-538EA0320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>
                                            <p:graphicEl>
                                              <a:dgm id="{A843C1D0-E6BC-4108-B33C-538EA0320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30F6AD-C9F3-4221-AE61-334447640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>
                                            <p:graphicEl>
                                              <a:dgm id="{6D30F6AD-C9F3-4221-AE61-334447640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দলে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r="13784" b="9381"/>
          <a:stretch/>
        </p:blipFill>
        <p:spPr>
          <a:xfrm>
            <a:off x="4937075" y="315321"/>
            <a:ext cx="4331406" cy="4468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2865" y="4493879"/>
            <a:ext cx="9749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‘ক’ দলঃ কত সালে ছয় দফা পেশ করা হয়?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‘খ’ দলঃ ১৯৭০ সালের নির্বাচনে কোন দল জয়ী হয়?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‘গ’ দলঃ কাদের ষড়যন্ত্রে বঙ্গবন্ধু সরকার গঠন করতে পারেননি?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482962"/>
            <a:ext cx="2743200" cy="365125"/>
          </a:xfrm>
        </p:spPr>
        <p:txBody>
          <a:bodyPr/>
          <a:lstStyle/>
          <a:p>
            <a:fld id="{0F4A21C0-58B4-4505-8EE5-BF3832997127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599" y="6482962"/>
            <a:ext cx="5229881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49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4389" y="759655"/>
            <a:ext cx="22648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52" y="654046"/>
            <a:ext cx="4047619" cy="5704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4229" y="4726745"/>
            <a:ext cx="5162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58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60" y="2055550"/>
            <a:ext cx="2518555" cy="2671195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-45719" y="0"/>
            <a:ext cx="12237719" cy="6858000"/>
          </a:xfrm>
          <a:prstGeom prst="frame">
            <a:avLst>
              <a:gd name="adj1" fmla="val 429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468894"/>
            <a:ext cx="2743200" cy="365125"/>
          </a:xfrm>
        </p:spPr>
        <p:txBody>
          <a:bodyPr/>
          <a:lstStyle/>
          <a:p>
            <a:fld id="{23988A4A-8FFB-420B-819F-6496FAAE4CBA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68894"/>
            <a:ext cx="5006926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2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3532" y="2655718"/>
            <a:ext cx="5131893" cy="15465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685800" indent="-68580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পাশে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উল্লেখযোগ্য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ঘটনাগুলো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লেখ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073524"/>
              </p:ext>
            </p:extLst>
          </p:nvPr>
        </p:nvGraphicFramePr>
        <p:xfrm>
          <a:off x="7244863" y="1758461"/>
          <a:ext cx="4393522" cy="4276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8763">
                  <a:extLst>
                    <a:ext uri="{9D8B030D-6E8A-4147-A177-3AD203B41FA5}">
                      <a16:colId xmlns:a16="http://schemas.microsoft.com/office/drawing/2014/main" val="3452742751"/>
                    </a:ext>
                  </a:extLst>
                </a:gridCol>
                <a:gridCol w="2414759">
                  <a:extLst>
                    <a:ext uri="{9D8B030D-6E8A-4147-A177-3AD203B41FA5}">
                      <a16:colId xmlns:a16="http://schemas.microsoft.com/office/drawing/2014/main" val="636229205"/>
                    </a:ext>
                  </a:extLst>
                </a:gridCol>
              </a:tblGrid>
              <a:tr h="855315">
                <a:tc>
                  <a:txBody>
                    <a:bodyPr/>
                    <a:lstStyle/>
                    <a:p>
                      <a:r>
                        <a:rPr lang="bn-IN" sz="3300" b="1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১৯২০</a:t>
                      </a:r>
                      <a:endParaRPr lang="en-US" sz="3300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endParaRPr lang="en-US" sz="3300" b="1">
                        <a:solidFill>
                          <a:schemeClr val="tx1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3820" marR="83820" marT="41910" marB="41910"/>
                </a:tc>
                <a:extLst>
                  <a:ext uri="{0D108BD9-81ED-4DB2-BD59-A6C34878D82A}">
                    <a16:rowId xmlns:a16="http://schemas.microsoft.com/office/drawing/2014/main" val="677434663"/>
                  </a:ext>
                </a:extLst>
              </a:tr>
              <a:tr h="855315">
                <a:tc>
                  <a:txBody>
                    <a:bodyPr/>
                    <a:lstStyle/>
                    <a:p>
                      <a:r>
                        <a:rPr lang="bn-IN" sz="3300" b="1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১৯২৭</a:t>
                      </a:r>
                      <a:endParaRPr lang="en-US" sz="3300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endParaRPr lang="en-US" sz="3300" b="1">
                        <a:solidFill>
                          <a:schemeClr val="tx1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3820" marR="83820" marT="41910" marB="41910"/>
                </a:tc>
                <a:extLst>
                  <a:ext uri="{0D108BD9-81ED-4DB2-BD59-A6C34878D82A}">
                    <a16:rowId xmlns:a16="http://schemas.microsoft.com/office/drawing/2014/main" val="2001509223"/>
                  </a:ext>
                </a:extLst>
              </a:tr>
              <a:tr h="855315">
                <a:tc>
                  <a:txBody>
                    <a:bodyPr/>
                    <a:lstStyle/>
                    <a:p>
                      <a:r>
                        <a:rPr lang="bn-IN" sz="3300" b="1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১৯২৯</a:t>
                      </a:r>
                      <a:endParaRPr lang="en-US" sz="3300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endParaRPr lang="en-US" sz="3300" b="1">
                        <a:solidFill>
                          <a:schemeClr val="tx1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3820" marR="83820" marT="41910" marB="41910"/>
                </a:tc>
                <a:extLst>
                  <a:ext uri="{0D108BD9-81ED-4DB2-BD59-A6C34878D82A}">
                    <a16:rowId xmlns:a16="http://schemas.microsoft.com/office/drawing/2014/main" val="390951366"/>
                  </a:ext>
                </a:extLst>
              </a:tr>
              <a:tr h="855315">
                <a:tc>
                  <a:txBody>
                    <a:bodyPr/>
                    <a:lstStyle/>
                    <a:p>
                      <a:r>
                        <a:rPr lang="bn-IN" sz="3300" b="1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১৯৬৬</a:t>
                      </a:r>
                      <a:endParaRPr lang="en-US" sz="3300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endParaRPr lang="en-US" sz="3300" b="1">
                        <a:solidFill>
                          <a:schemeClr val="tx1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3820" marR="83820" marT="41910" marB="41910"/>
                </a:tc>
                <a:extLst>
                  <a:ext uri="{0D108BD9-81ED-4DB2-BD59-A6C34878D82A}">
                    <a16:rowId xmlns:a16="http://schemas.microsoft.com/office/drawing/2014/main" val="2804609223"/>
                  </a:ext>
                </a:extLst>
              </a:tr>
              <a:tr h="855315">
                <a:tc>
                  <a:txBody>
                    <a:bodyPr/>
                    <a:lstStyle/>
                    <a:p>
                      <a:r>
                        <a:rPr lang="bn-IN" sz="3300" b="1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১৯৭০</a:t>
                      </a:r>
                      <a:endParaRPr lang="en-US" sz="3300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endParaRPr lang="en-US" sz="3300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3820" marR="83820" marT="41910" marB="41910"/>
                </a:tc>
                <a:extLst>
                  <a:ext uri="{0D108BD9-81ED-4DB2-BD59-A6C34878D82A}">
                    <a16:rowId xmlns:a16="http://schemas.microsoft.com/office/drawing/2014/main" val="138554564"/>
                  </a:ext>
                </a:extLst>
              </a:tr>
            </a:tbl>
          </a:graphicData>
        </a:graphic>
      </p:graphicFrame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82962"/>
            <a:ext cx="2743200" cy="365125"/>
          </a:xfrm>
        </p:spPr>
        <p:txBody>
          <a:bodyPr/>
          <a:lstStyle/>
          <a:p>
            <a:fld id="{7F86560C-A3F1-4BC8-B8AC-5373CEF15B9A}" type="datetime1">
              <a:rPr lang="en-US" sz="1600" b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6422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449" y="407963"/>
            <a:ext cx="436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solidFill>
                  <a:schemeClr val="tx1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করি।</a:t>
            </a:r>
            <a:endParaRPr lang="en-US" sz="4000" dirty="0">
              <a:solidFill>
                <a:schemeClr val="tx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55" y="1744394"/>
            <a:ext cx="6471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কোথায় মাধ্যমিক শিক্ষা লাভ করেন?</a:t>
            </a:r>
            <a:endParaRPr lang="en-US" sz="3600" dirty="0">
              <a:solidFill>
                <a:schemeClr val="tx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4223" y="2940146"/>
            <a:ext cx="4360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গোপালগঞ্জ মিশন হাই স্কুলে</a:t>
            </a:r>
            <a:endParaRPr lang="en-US" sz="3200" dirty="0">
              <a:solidFill>
                <a:schemeClr val="tx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855" y="2940147"/>
            <a:ext cx="3868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কলকাতা মিশন হাই স্কুলে</a:t>
            </a:r>
            <a:endParaRPr lang="en-US" sz="3200" dirty="0">
              <a:solidFill>
                <a:schemeClr val="tx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4223" y="3959095"/>
            <a:ext cx="384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ফরিদপুর মিশন হাই স্কুলে</a:t>
            </a:r>
            <a:endParaRPr lang="en-US" sz="32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3855" y="3959095"/>
            <a:ext cx="333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ঢাকা মিশন হাই স্কুলে</a:t>
            </a:r>
            <a:endParaRPr lang="en-US" sz="3200" dirty="0">
              <a:solidFill>
                <a:schemeClr val="tx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3" y="3727461"/>
            <a:ext cx="1320820" cy="1048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9" y="2647038"/>
            <a:ext cx="1024894" cy="9646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01" y="3727461"/>
            <a:ext cx="1320820" cy="10480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01" y="2664102"/>
            <a:ext cx="1320820" cy="1048042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38200" y="6525166"/>
            <a:ext cx="2743200" cy="365125"/>
          </a:xfrm>
        </p:spPr>
        <p:txBody>
          <a:bodyPr/>
          <a:lstStyle/>
          <a:p>
            <a:fld id="{32A69EA9-17FC-48B3-8196-9397DA2078E3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599" y="6525166"/>
            <a:ext cx="4950655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7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প্রশ্নগুলোর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মুখে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মুখে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বলি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8314F037-4ADB-4211-9D52-8B94C6BA5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551256"/>
              </p:ext>
            </p:extLst>
          </p:nvPr>
        </p:nvGraphicFramePr>
        <p:xfrm>
          <a:off x="4038600" y="604911"/>
          <a:ext cx="7736058" cy="578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9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30"/>
            <a:ext cx="2743200" cy="365125"/>
          </a:xfrm>
        </p:spPr>
        <p:txBody>
          <a:bodyPr/>
          <a:lstStyle/>
          <a:p>
            <a:fld id="{4BB1EAD6-E837-4ECE-93EE-CA962E226A2E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30"/>
            <a:ext cx="4908452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360" y="4487825"/>
            <a:ext cx="50946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ইসলাম রবি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3027" y="4487825"/>
            <a:ext cx="5278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শ্রেণি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14813" r="15831" b="15688"/>
          <a:stretch/>
        </p:blipFill>
        <p:spPr>
          <a:xfrm>
            <a:off x="8503862" y="1547677"/>
            <a:ext cx="2327564" cy="2743200"/>
          </a:xfrm>
          <a:prstGeom prst="rect">
            <a:avLst/>
          </a:prstGeom>
        </p:spPr>
      </p:pic>
      <p:sp>
        <p:nvSpPr>
          <p:cNvPr id="5" name="Up Ribbon 4"/>
          <p:cNvSpPr/>
          <p:nvPr/>
        </p:nvSpPr>
        <p:spPr>
          <a:xfrm>
            <a:off x="2660984" y="376370"/>
            <a:ext cx="7015397" cy="974359"/>
          </a:xfrm>
          <a:prstGeom prst="ribbon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03519" y="436283"/>
            <a:ext cx="173032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45" y="1596914"/>
            <a:ext cx="2488259" cy="2693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87" y="2096086"/>
            <a:ext cx="2176681" cy="4761914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9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" y="6545032"/>
            <a:ext cx="2734994" cy="365125"/>
          </a:xfrm>
        </p:spPr>
        <p:txBody>
          <a:bodyPr/>
          <a:lstStyle/>
          <a:p>
            <a:fld id="{73B47790-9101-4EEF-8A8E-2ED44829C1D4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599" y="6545032"/>
            <a:ext cx="4974772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2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43754" y="183762"/>
            <a:ext cx="2058571" cy="6726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-1" b="-1"/>
          <a:stretch/>
        </p:blipFill>
        <p:spPr>
          <a:xfrm>
            <a:off x="735709" y="615047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8109647" y="2956649"/>
            <a:ext cx="3910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শিক্ষাজীবন নিয়ে আরো তথ্য সংগ্রহ করে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2872"/>
            <a:ext cx="12186176" cy="6842396"/>
          </a:xfrm>
          <a:prstGeom prst="frame">
            <a:avLst>
              <a:gd name="adj1" fmla="val 407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199" y="6511098"/>
            <a:ext cx="3307019" cy="365125"/>
          </a:xfrm>
        </p:spPr>
        <p:txBody>
          <a:bodyPr/>
          <a:lstStyle/>
          <a:p>
            <a:fld id="{A45F8E67-02D8-4A53-A328-59815C7300A6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599" y="6511098"/>
            <a:ext cx="4960529" cy="365125"/>
          </a:xfrm>
        </p:spPr>
        <p:txBody>
          <a:bodyPr/>
          <a:lstStyle/>
          <a:p>
            <a:r>
              <a:rPr lang="as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9" y="545128"/>
            <a:ext cx="6197845" cy="6281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44862" y="3207434"/>
            <a:ext cx="3516923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26353"/>
          </a:xfrm>
          <a:prstGeom prst="frame">
            <a:avLst>
              <a:gd name="adj1" fmla="val 4051"/>
            </a:avLst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611" y="6454826"/>
            <a:ext cx="6140041" cy="365125"/>
          </a:xfrm>
        </p:spPr>
        <p:txBody>
          <a:bodyPr/>
          <a:lstStyle/>
          <a:p>
            <a:fld id="{FBF47348-AF7F-4EF3-926A-1CC812551478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1217" y="6454826"/>
            <a:ext cx="9210061" cy="365125"/>
          </a:xfrm>
        </p:spPr>
        <p:txBody>
          <a:bodyPr/>
          <a:lstStyle/>
          <a:p>
            <a:r>
              <a:rPr lang="as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2202" y="3707366"/>
            <a:ext cx="3639821" cy="80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ছবির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মানুষটির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r="13059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4442659" y="3777071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2206" y="3805783"/>
            <a:ext cx="5829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সম্পর্কে তোমরা কে কী জানো?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3225" y="3916781"/>
            <a:ext cx="1009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নাম তোমরা প্রথম কোথায়, কীভাবে, কার কাছ থেকে শুনেছো?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95028" y="4525347"/>
            <a:ext cx="293186" cy="1737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85140" y="3987288"/>
            <a:ext cx="9795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ছাত্র সংগ্রাম পরিষদ ১৯৬৯ সালের ২৩ ফেব্রুয়ারি শেখ মুজিবের সম্মানে ঢাকার রেসকোর্স ময়দানে (বর্তমানে সোহরাওয়ার্দী উদ্যান) এক সভার আয়োজন করে। লাখো জনতার এই সম্মেলনে শেখ মুজিবকে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'বঙ্গবন্ধু'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হয়। উপাধি ঘোষণা দিয়েছিলেন তোফায়েল আহমেদ। ১৯৭১ সালের ৩ মার্চ পল্টন ময়দানে আ স ম আব্দুর রব বঙ্গবন্ধুকে জাতির পিতা উপাধি দেন।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7" y="447520"/>
            <a:ext cx="2532259" cy="2589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54" y="1198629"/>
            <a:ext cx="2532158" cy="2846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92224" y="6580326"/>
            <a:ext cx="2743200" cy="365125"/>
          </a:xfrm>
        </p:spPr>
        <p:txBody>
          <a:bodyPr/>
          <a:lstStyle/>
          <a:p>
            <a:fld id="{47E90E11-3401-4D34-9832-190AB1FAC0BF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87123" y="6553474"/>
            <a:ext cx="4809978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4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8085" y="286409"/>
            <a:ext cx="2765583" cy="6084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srgbClr val="00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44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Box 2"/>
          <p:cNvSpPr txBox="1"/>
          <p:nvPr/>
        </p:nvSpPr>
        <p:spPr>
          <a:xfrm>
            <a:off x="3880221" y="2679982"/>
            <a:ext cx="84270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(বঙ্গবন্ধুর শিক্ষা ও সংগ্রামী জীবন)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525130" y="6529362"/>
            <a:ext cx="2743200" cy="365125"/>
          </a:xfrm>
        </p:spPr>
        <p:txBody>
          <a:bodyPr/>
          <a:lstStyle/>
          <a:p>
            <a:fld id="{0DF7C6EE-3309-4D84-9E2B-3CB9A5DC79AB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314145" y="6529361"/>
            <a:ext cx="4908452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5976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0079" y="2053641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9126" y="801866"/>
            <a:ext cx="863287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১৪.১.১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১৪.১.২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525166"/>
            <a:ext cx="2743200" cy="365125"/>
          </a:xfrm>
        </p:spPr>
        <p:txBody>
          <a:bodyPr/>
          <a:lstStyle/>
          <a:p>
            <a:fld id="{90F73DC8-4858-49E2-8FF1-AB363EFF7A6A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525166"/>
            <a:ext cx="5020994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44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TextBox 10"/>
          <p:cNvSpPr txBox="1"/>
          <p:nvPr/>
        </p:nvSpPr>
        <p:spPr>
          <a:xfrm>
            <a:off x="7107294" y="3049317"/>
            <a:ext cx="4248675" cy="7694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IN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শেখ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মুজিবুর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রহমান</a:t>
            </a:r>
            <a:endParaRPr lang="en-US" sz="36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0852" y="3049317"/>
            <a:ext cx="488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পিতার নাম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-45719"/>
            <a:ext cx="12192000" cy="6903719"/>
          </a:xfrm>
          <a:prstGeom prst="frame">
            <a:avLst>
              <a:gd name="adj1" fmla="val 373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06485" y="6482962"/>
            <a:ext cx="2743200" cy="365125"/>
          </a:xfrm>
        </p:spPr>
        <p:txBody>
          <a:bodyPr/>
          <a:lstStyle/>
          <a:p>
            <a:fld id="{D01D3910-714E-4BD5-B396-9158C7A10C21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70212" y="6528241"/>
            <a:ext cx="4838112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0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8429" y1="33367" x2="78857" y2="38759"/>
                        <a14:foregroundMark x1="8571" y1="10478" x2="6286" y2="13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3" y="397529"/>
            <a:ext cx="3917854" cy="5501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2" b="100000" l="108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5" r="22103"/>
          <a:stretch/>
        </p:blipFill>
        <p:spPr>
          <a:xfrm>
            <a:off x="2036298" y="3418449"/>
            <a:ext cx="572117" cy="576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5" r="21512"/>
          <a:stretch/>
        </p:blipFill>
        <p:spPr>
          <a:xfrm>
            <a:off x="7399607" y="1181509"/>
            <a:ext cx="3826412" cy="3933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792" y="5744214"/>
            <a:ext cx="1139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গোপালগঞ্জ জেলার টুঙ্গিপাড়া গ্রামে ১৯২০ সালের ১৭ মার্চ জন্মগ্রহণ করেন।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553302"/>
            <a:ext cx="2743200" cy="365125"/>
          </a:xfrm>
        </p:spPr>
        <p:txBody>
          <a:bodyPr/>
          <a:lstStyle/>
          <a:p>
            <a:fld id="{DF01AB71-CE80-43E6-AD60-3A18A324F681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553302"/>
            <a:ext cx="5217942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0.55027 -0.0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F5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77" y="1176793"/>
            <a:ext cx="3547553" cy="4548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10471" y="5865004"/>
            <a:ext cx="3305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ডাক নাম খোকা।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1118" y="5398416"/>
            <a:ext cx="4532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বাবার নাম শেখ লুৎফর রহমান, মায়ের নাম সায়েরা বেগম।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3" t="15145" r="26154" b="28635"/>
          <a:stretch/>
        </p:blipFill>
        <p:spPr>
          <a:xfrm>
            <a:off x="2912487" y="1176793"/>
            <a:ext cx="6371431" cy="4311208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9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525166"/>
            <a:ext cx="2743200" cy="365125"/>
          </a:xfrm>
        </p:spPr>
        <p:txBody>
          <a:bodyPr/>
          <a:lstStyle/>
          <a:p>
            <a:fld id="{B15C7A91-AEC3-461F-B5B5-7A83431BEB14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27155" y="6556247"/>
            <a:ext cx="4983819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3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7533" y="126609"/>
            <a:ext cx="2763132" cy="10717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solidFill>
                  <a:schemeClr val="tx1">
                    <a:lumMod val="10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একক</a:t>
            </a:r>
            <a:r>
              <a:rPr lang="en-US" sz="6000" dirty="0">
                <a:solidFill>
                  <a:schemeClr val="tx1">
                    <a:lumMod val="10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10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tx1">
                  <a:lumMod val="10000"/>
                </a:schemeClr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9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5" r="7305"/>
          <a:stretch/>
        </p:blipFill>
        <p:spPr>
          <a:xfrm flipH="1"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6428934" y="2828835"/>
            <a:ext cx="5542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কবে কোথায় জন্মগ্রহণ করেন? তাঁর বাবা মায়ের নাম কী?</a:t>
            </a:r>
            <a:endParaRPr lang="en-US" sz="3600" dirty="0">
              <a:solidFill>
                <a:schemeClr val="tx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553302"/>
            <a:ext cx="2743200" cy="365125"/>
          </a:xfrm>
        </p:spPr>
        <p:txBody>
          <a:bodyPr/>
          <a:lstStyle/>
          <a:p>
            <a:fld id="{E571F798-E008-4A44-8ED8-424A735DB535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11/30/2019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82994" y="6551059"/>
            <a:ext cx="5386754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808</Words>
  <Application>Microsoft Office PowerPoint</Application>
  <PresentationFormat>Widescreen</PresentationFormat>
  <Paragraphs>121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Rockwell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79</cp:revision>
  <dcterms:created xsi:type="dcterms:W3CDTF">2019-11-24T13:00:05Z</dcterms:created>
  <dcterms:modified xsi:type="dcterms:W3CDTF">2019-11-30T12:19:10Z</dcterms:modified>
</cp:coreProperties>
</file>