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1C08F-558B-4A24-B4A8-1F04801D43DC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CC5A97-614D-424B-A6D0-AE0997157F9E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খ্রিঃ পাঁচ শতক থেকে খ্রিঃ তেরো শতক পর্যন্ত সময়কালকে বাংলার ইতিহাসের প্রাচীন যুগ বলে মনে করেন।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F2BF47-D509-40C0-ADA0-E3D3E15C7BF7}" type="parTrans" cxnId="{51204C2B-5758-4086-B6CB-1EA0D9C66A81}">
      <dgm:prSet/>
      <dgm:spPr/>
      <dgm:t>
        <a:bodyPr/>
        <a:lstStyle/>
        <a:p>
          <a:endParaRPr lang="en-US"/>
        </a:p>
      </dgm:t>
    </dgm:pt>
    <dgm:pt modelId="{BC26DB5A-C34B-4252-8C25-5A050C60475B}" type="sibTrans" cxnId="{51204C2B-5758-4086-B6CB-1EA0D9C66A81}">
      <dgm:prSet/>
      <dgm:spPr/>
      <dgm:t>
        <a:bodyPr/>
        <a:lstStyle/>
        <a:p>
          <a:endParaRPr lang="en-US"/>
        </a:p>
      </dgm:t>
    </dgm:pt>
    <dgm:pt modelId="{C6FEF5A0-C7D9-42DB-8A8B-AF1A42C4CF1D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খ্রিঃ পাঁচ শতক থেকে খ্রিঃ ছয় শতক পর্যন্ত সময়কালকে আদি ঐতিহাসিক যুগ বলে ধরা হয়।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B29F76-E447-4F2E-98E9-061041512D7C}" type="parTrans" cxnId="{9049B434-30E5-4868-B26D-D945DD175126}">
      <dgm:prSet/>
      <dgm:spPr/>
      <dgm:t>
        <a:bodyPr/>
        <a:lstStyle/>
        <a:p>
          <a:endParaRPr lang="en-US"/>
        </a:p>
      </dgm:t>
    </dgm:pt>
    <dgm:pt modelId="{4C3E63D0-9818-4CB3-82AE-5479917C99FB}" type="sibTrans" cxnId="{9049B434-30E5-4868-B26D-D945DD175126}">
      <dgm:prSet/>
      <dgm:spPr/>
      <dgm:t>
        <a:bodyPr/>
        <a:lstStyle/>
        <a:p>
          <a:endParaRPr lang="en-US"/>
        </a:p>
      </dgm:t>
    </dgm:pt>
    <dgm:pt modelId="{68094BFE-D51A-47B0-A9A9-947D3EE17657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খ্রিঃ সাত শতক থেকে তেরো শতক পর্যন্ত সময়কালকে প্রাক-মধ্যযুগ বলেও যুগ বিভাজন করে থাকেন।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7AC015-8253-46AC-930A-A001BB39278E}" type="parTrans" cxnId="{8839A7D6-3FCC-47DA-B89A-A57DFD3DF0F4}">
      <dgm:prSet/>
      <dgm:spPr/>
      <dgm:t>
        <a:bodyPr/>
        <a:lstStyle/>
        <a:p>
          <a:endParaRPr lang="en-US"/>
        </a:p>
      </dgm:t>
    </dgm:pt>
    <dgm:pt modelId="{3AE10944-1163-4CD0-AD9A-33679EB2C862}" type="sibTrans" cxnId="{8839A7D6-3FCC-47DA-B89A-A57DFD3DF0F4}">
      <dgm:prSet/>
      <dgm:spPr/>
      <dgm:t>
        <a:bodyPr/>
        <a:lstStyle/>
        <a:p>
          <a:endParaRPr lang="en-US"/>
        </a:p>
      </dgm:t>
    </dgm:pt>
    <dgm:pt modelId="{05B4503E-8C9D-45BC-AFF4-724C03DE0CEB}" type="pres">
      <dgm:prSet presAssocID="{AA61C08F-558B-4A24-B4A8-1F04801D4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57C13A-AB7E-4881-AABE-8172C72674A8}" type="pres">
      <dgm:prSet presAssocID="{AA61C08F-558B-4A24-B4A8-1F04801D43DC}" presName="Name1" presStyleCnt="0"/>
      <dgm:spPr/>
    </dgm:pt>
    <dgm:pt modelId="{C3139A6E-A77C-4C72-8778-C1668F27AFD6}" type="pres">
      <dgm:prSet presAssocID="{AA61C08F-558B-4A24-B4A8-1F04801D43DC}" presName="cycle" presStyleCnt="0"/>
      <dgm:spPr/>
    </dgm:pt>
    <dgm:pt modelId="{93F56446-93D8-4194-8006-ECDEE74931C1}" type="pres">
      <dgm:prSet presAssocID="{AA61C08F-558B-4A24-B4A8-1F04801D43DC}" presName="srcNode" presStyleLbl="node1" presStyleIdx="0" presStyleCnt="3"/>
      <dgm:spPr/>
    </dgm:pt>
    <dgm:pt modelId="{B304B6A5-BEFF-49C3-A821-88F43092A9EC}" type="pres">
      <dgm:prSet presAssocID="{AA61C08F-558B-4A24-B4A8-1F04801D43DC}" presName="conn" presStyleLbl="parChTrans1D2" presStyleIdx="0" presStyleCnt="1"/>
      <dgm:spPr/>
      <dgm:t>
        <a:bodyPr/>
        <a:lstStyle/>
        <a:p>
          <a:endParaRPr lang="en-US"/>
        </a:p>
      </dgm:t>
    </dgm:pt>
    <dgm:pt modelId="{D9AFADE7-A2B0-4957-9191-856E40E8F8D1}" type="pres">
      <dgm:prSet presAssocID="{AA61C08F-558B-4A24-B4A8-1F04801D43DC}" presName="extraNode" presStyleLbl="node1" presStyleIdx="0" presStyleCnt="3"/>
      <dgm:spPr/>
    </dgm:pt>
    <dgm:pt modelId="{D24716AD-5DF6-4FF9-A42C-55B814F0AC12}" type="pres">
      <dgm:prSet presAssocID="{AA61C08F-558B-4A24-B4A8-1F04801D43DC}" presName="dstNode" presStyleLbl="node1" presStyleIdx="0" presStyleCnt="3"/>
      <dgm:spPr/>
    </dgm:pt>
    <dgm:pt modelId="{C63DCD52-5455-44AA-A021-96121B55038B}" type="pres">
      <dgm:prSet presAssocID="{65CC5A97-614D-424B-A6D0-AE0997157F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DC370-778B-4535-987C-A0C3DAE9AE13}" type="pres">
      <dgm:prSet presAssocID="{65CC5A97-614D-424B-A6D0-AE0997157F9E}" presName="accent_1" presStyleCnt="0"/>
      <dgm:spPr/>
    </dgm:pt>
    <dgm:pt modelId="{84D66D2C-86FA-4FAF-9221-EC8DCDBFF405}" type="pres">
      <dgm:prSet presAssocID="{65CC5A97-614D-424B-A6D0-AE0997157F9E}" presName="accentRepeatNode" presStyleLbl="solidFgAcc1" presStyleIdx="0" presStyleCnt="3"/>
      <dgm:spPr/>
    </dgm:pt>
    <dgm:pt modelId="{1E140146-2016-43FF-ABD9-488DE3424F5C}" type="pres">
      <dgm:prSet presAssocID="{C6FEF5A0-C7D9-42DB-8A8B-AF1A42C4CF1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3A755-98E7-44E3-8E2C-341C7B22BFAC}" type="pres">
      <dgm:prSet presAssocID="{C6FEF5A0-C7D9-42DB-8A8B-AF1A42C4CF1D}" presName="accent_2" presStyleCnt="0"/>
      <dgm:spPr/>
    </dgm:pt>
    <dgm:pt modelId="{D8B0ACC9-1962-40D0-BD78-BBCC94D27F99}" type="pres">
      <dgm:prSet presAssocID="{C6FEF5A0-C7D9-42DB-8A8B-AF1A42C4CF1D}" presName="accentRepeatNode" presStyleLbl="solidFgAcc1" presStyleIdx="1" presStyleCnt="3"/>
      <dgm:spPr/>
    </dgm:pt>
    <dgm:pt modelId="{21D61A89-B241-4870-B55B-1948B5D1664F}" type="pres">
      <dgm:prSet presAssocID="{68094BFE-D51A-47B0-A9A9-947D3EE176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589D3-8C18-438E-9B8B-88DB8817232A}" type="pres">
      <dgm:prSet presAssocID="{68094BFE-D51A-47B0-A9A9-947D3EE17657}" presName="accent_3" presStyleCnt="0"/>
      <dgm:spPr/>
    </dgm:pt>
    <dgm:pt modelId="{AF6C2D65-E113-46B6-97FE-18D4B3E6BAD8}" type="pres">
      <dgm:prSet presAssocID="{68094BFE-D51A-47B0-A9A9-947D3EE17657}" presName="accentRepeatNode" presStyleLbl="solidFgAcc1" presStyleIdx="2" presStyleCnt="3"/>
      <dgm:spPr/>
    </dgm:pt>
  </dgm:ptLst>
  <dgm:cxnLst>
    <dgm:cxn modelId="{A7E55981-AE35-4FE3-BC75-C3BCBCC61E3A}" type="presOf" srcId="{68094BFE-D51A-47B0-A9A9-947D3EE17657}" destId="{21D61A89-B241-4870-B55B-1948B5D1664F}" srcOrd="0" destOrd="0" presId="urn:microsoft.com/office/officeart/2008/layout/VerticalCurvedList"/>
    <dgm:cxn modelId="{47B7DB96-A465-4613-9457-BCF635E7EEF7}" type="presOf" srcId="{BC26DB5A-C34B-4252-8C25-5A050C60475B}" destId="{B304B6A5-BEFF-49C3-A821-88F43092A9EC}" srcOrd="0" destOrd="0" presId="urn:microsoft.com/office/officeart/2008/layout/VerticalCurvedList"/>
    <dgm:cxn modelId="{B6025A2D-4DD8-47BF-B17D-143BAA80F609}" type="presOf" srcId="{C6FEF5A0-C7D9-42DB-8A8B-AF1A42C4CF1D}" destId="{1E140146-2016-43FF-ABD9-488DE3424F5C}" srcOrd="0" destOrd="0" presId="urn:microsoft.com/office/officeart/2008/layout/VerticalCurvedList"/>
    <dgm:cxn modelId="{8839A7D6-3FCC-47DA-B89A-A57DFD3DF0F4}" srcId="{AA61C08F-558B-4A24-B4A8-1F04801D43DC}" destId="{68094BFE-D51A-47B0-A9A9-947D3EE17657}" srcOrd="2" destOrd="0" parTransId="{557AC015-8253-46AC-930A-A001BB39278E}" sibTransId="{3AE10944-1163-4CD0-AD9A-33679EB2C862}"/>
    <dgm:cxn modelId="{51204C2B-5758-4086-B6CB-1EA0D9C66A81}" srcId="{AA61C08F-558B-4A24-B4A8-1F04801D43DC}" destId="{65CC5A97-614D-424B-A6D0-AE0997157F9E}" srcOrd="0" destOrd="0" parTransId="{79F2BF47-D509-40C0-ADA0-E3D3E15C7BF7}" sibTransId="{BC26DB5A-C34B-4252-8C25-5A050C60475B}"/>
    <dgm:cxn modelId="{5AF55519-0972-46DE-8C6E-26BA25F7A90E}" type="presOf" srcId="{65CC5A97-614D-424B-A6D0-AE0997157F9E}" destId="{C63DCD52-5455-44AA-A021-96121B55038B}" srcOrd="0" destOrd="0" presId="urn:microsoft.com/office/officeart/2008/layout/VerticalCurvedList"/>
    <dgm:cxn modelId="{532E1ADD-2487-4884-AFF6-E3F8DA797A4B}" type="presOf" srcId="{AA61C08F-558B-4A24-B4A8-1F04801D43DC}" destId="{05B4503E-8C9D-45BC-AFF4-724C03DE0CEB}" srcOrd="0" destOrd="0" presId="urn:microsoft.com/office/officeart/2008/layout/VerticalCurvedList"/>
    <dgm:cxn modelId="{9049B434-30E5-4868-B26D-D945DD175126}" srcId="{AA61C08F-558B-4A24-B4A8-1F04801D43DC}" destId="{C6FEF5A0-C7D9-42DB-8A8B-AF1A42C4CF1D}" srcOrd="1" destOrd="0" parTransId="{4BB29F76-E447-4F2E-98E9-061041512D7C}" sibTransId="{4C3E63D0-9818-4CB3-82AE-5479917C99FB}"/>
    <dgm:cxn modelId="{B8BF5DC0-D942-4B99-B857-2AC070023B65}" type="presParOf" srcId="{05B4503E-8C9D-45BC-AFF4-724C03DE0CEB}" destId="{D357C13A-AB7E-4881-AABE-8172C72674A8}" srcOrd="0" destOrd="0" presId="urn:microsoft.com/office/officeart/2008/layout/VerticalCurvedList"/>
    <dgm:cxn modelId="{FF41F235-A9A9-4F42-9D7C-E9DE343846B4}" type="presParOf" srcId="{D357C13A-AB7E-4881-AABE-8172C72674A8}" destId="{C3139A6E-A77C-4C72-8778-C1668F27AFD6}" srcOrd="0" destOrd="0" presId="urn:microsoft.com/office/officeart/2008/layout/VerticalCurvedList"/>
    <dgm:cxn modelId="{409AF341-CB8A-4F2E-99F6-AA63E5B7CD4E}" type="presParOf" srcId="{C3139A6E-A77C-4C72-8778-C1668F27AFD6}" destId="{93F56446-93D8-4194-8006-ECDEE74931C1}" srcOrd="0" destOrd="0" presId="urn:microsoft.com/office/officeart/2008/layout/VerticalCurvedList"/>
    <dgm:cxn modelId="{A3F25BB5-8F7D-4C2D-8223-53AF3A5251D5}" type="presParOf" srcId="{C3139A6E-A77C-4C72-8778-C1668F27AFD6}" destId="{B304B6A5-BEFF-49C3-A821-88F43092A9EC}" srcOrd="1" destOrd="0" presId="urn:microsoft.com/office/officeart/2008/layout/VerticalCurvedList"/>
    <dgm:cxn modelId="{400165E7-FF24-4F16-BCBF-E860F9E36F08}" type="presParOf" srcId="{C3139A6E-A77C-4C72-8778-C1668F27AFD6}" destId="{D9AFADE7-A2B0-4957-9191-856E40E8F8D1}" srcOrd="2" destOrd="0" presId="urn:microsoft.com/office/officeart/2008/layout/VerticalCurvedList"/>
    <dgm:cxn modelId="{59F238D3-56D4-4238-9B3D-6F15029414DB}" type="presParOf" srcId="{C3139A6E-A77C-4C72-8778-C1668F27AFD6}" destId="{D24716AD-5DF6-4FF9-A42C-55B814F0AC12}" srcOrd="3" destOrd="0" presId="urn:microsoft.com/office/officeart/2008/layout/VerticalCurvedList"/>
    <dgm:cxn modelId="{C03C8E36-E3F7-4240-8A1B-C12DD999575F}" type="presParOf" srcId="{D357C13A-AB7E-4881-AABE-8172C72674A8}" destId="{C63DCD52-5455-44AA-A021-96121B55038B}" srcOrd="1" destOrd="0" presId="urn:microsoft.com/office/officeart/2008/layout/VerticalCurvedList"/>
    <dgm:cxn modelId="{26D443AE-8BF8-489D-908C-010E7F7602EE}" type="presParOf" srcId="{D357C13A-AB7E-4881-AABE-8172C72674A8}" destId="{395DC370-778B-4535-987C-A0C3DAE9AE13}" srcOrd="2" destOrd="0" presId="urn:microsoft.com/office/officeart/2008/layout/VerticalCurvedList"/>
    <dgm:cxn modelId="{F8FA99EC-D021-4CB3-8F03-95C3BCC66468}" type="presParOf" srcId="{395DC370-778B-4535-987C-A0C3DAE9AE13}" destId="{84D66D2C-86FA-4FAF-9221-EC8DCDBFF405}" srcOrd="0" destOrd="0" presId="urn:microsoft.com/office/officeart/2008/layout/VerticalCurvedList"/>
    <dgm:cxn modelId="{CD930C1B-4BFA-44D6-B34B-30906786663E}" type="presParOf" srcId="{D357C13A-AB7E-4881-AABE-8172C72674A8}" destId="{1E140146-2016-43FF-ABD9-488DE3424F5C}" srcOrd="3" destOrd="0" presId="urn:microsoft.com/office/officeart/2008/layout/VerticalCurvedList"/>
    <dgm:cxn modelId="{EE819DE5-C94F-458B-8BC4-10A47B82EF76}" type="presParOf" srcId="{D357C13A-AB7E-4881-AABE-8172C72674A8}" destId="{DA13A755-98E7-44E3-8E2C-341C7B22BFAC}" srcOrd="4" destOrd="0" presId="urn:microsoft.com/office/officeart/2008/layout/VerticalCurvedList"/>
    <dgm:cxn modelId="{DD5F25E9-AACD-4087-8BB5-8633E0472133}" type="presParOf" srcId="{DA13A755-98E7-44E3-8E2C-341C7B22BFAC}" destId="{D8B0ACC9-1962-40D0-BD78-BBCC94D27F99}" srcOrd="0" destOrd="0" presId="urn:microsoft.com/office/officeart/2008/layout/VerticalCurvedList"/>
    <dgm:cxn modelId="{5673C7B1-E087-43E7-8F2A-DB1F19CFE44C}" type="presParOf" srcId="{D357C13A-AB7E-4881-AABE-8172C72674A8}" destId="{21D61A89-B241-4870-B55B-1948B5D1664F}" srcOrd="5" destOrd="0" presId="urn:microsoft.com/office/officeart/2008/layout/VerticalCurvedList"/>
    <dgm:cxn modelId="{603CEC88-D9D0-4A91-8EA0-4A9244D09141}" type="presParOf" srcId="{D357C13A-AB7E-4881-AABE-8172C72674A8}" destId="{C6D589D3-8C18-438E-9B8B-88DB8817232A}" srcOrd="6" destOrd="0" presId="urn:microsoft.com/office/officeart/2008/layout/VerticalCurvedList"/>
    <dgm:cxn modelId="{76ED63EE-9509-4DF4-82C0-E4035FB44785}" type="presParOf" srcId="{C6D589D3-8C18-438E-9B8B-88DB8817232A}" destId="{AF6C2D65-E113-46B6-97FE-18D4B3E6BA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C32E3-6CB3-4A1D-8AE7-CD28E27DD1E9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BC921-437F-4FBE-8BEE-D7F97965D7A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07E18-9D59-42D2-90B0-4EA52B8F3A25}" type="parTrans" cxnId="{7D3C1D26-6EC9-436C-911F-559D3E206864}">
      <dgm:prSet/>
      <dgm:spPr/>
      <dgm:t>
        <a:bodyPr/>
        <a:lstStyle/>
        <a:p>
          <a:endParaRPr lang="en-US"/>
        </a:p>
      </dgm:t>
    </dgm:pt>
    <dgm:pt modelId="{0E985FC7-5B74-4E0D-A05E-6E0B66AEFF53}" type="sibTrans" cxnId="{7D3C1D26-6EC9-436C-911F-559D3E206864}">
      <dgm:prSet/>
      <dgm:spPr/>
      <dgm:t>
        <a:bodyPr/>
        <a:lstStyle/>
        <a:p>
          <a:endParaRPr lang="en-US"/>
        </a:p>
      </dgm:t>
    </dgm:pt>
    <dgm:pt modelId="{18AD099E-F10D-43DF-A6C5-553C0A87CE3C}">
      <dgm:prSet phldrT="[Text]" custT="1"/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বরিশাল জেলার পূর্ব নাম কী?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3192E4-1C44-4B74-8598-8F4D68BE9E94}" type="parTrans" cxnId="{D5B8CDED-754A-47E9-8EF9-3EDE9B64EDA5}">
      <dgm:prSet/>
      <dgm:spPr/>
      <dgm:t>
        <a:bodyPr/>
        <a:lstStyle/>
        <a:p>
          <a:endParaRPr lang="en-US"/>
        </a:p>
      </dgm:t>
    </dgm:pt>
    <dgm:pt modelId="{6AD97B5C-4F94-427D-A5D8-6EEC207D9B24}" type="sibTrans" cxnId="{D5B8CDED-754A-47E9-8EF9-3EDE9B64EDA5}">
      <dgm:prSet/>
      <dgm:spPr/>
      <dgm:t>
        <a:bodyPr/>
        <a:lstStyle/>
        <a:p>
          <a:endParaRPr lang="en-US"/>
        </a:p>
      </dgm:t>
    </dgm:pt>
    <dgm:pt modelId="{63FE634B-8619-4EEC-BFF9-E65CB7B5DBD0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26FAE2-A389-4C1F-A87E-655355065392}" type="parTrans" cxnId="{2D9C31BA-13C1-4214-B9FA-0A5EB35F6373}">
      <dgm:prSet/>
      <dgm:spPr/>
      <dgm:t>
        <a:bodyPr/>
        <a:lstStyle/>
        <a:p>
          <a:endParaRPr lang="en-US"/>
        </a:p>
      </dgm:t>
    </dgm:pt>
    <dgm:pt modelId="{6AE8143D-B6DB-4B4E-AA98-6A8A2B7743FE}" type="sibTrans" cxnId="{2D9C31BA-13C1-4214-B9FA-0A5EB35F6373}">
      <dgm:prSet/>
      <dgm:spPr/>
      <dgm:t>
        <a:bodyPr/>
        <a:lstStyle/>
        <a:p>
          <a:endParaRPr lang="en-US"/>
        </a:p>
      </dgm:t>
    </dgm:pt>
    <dgm:pt modelId="{C83292F1-0175-4966-BE34-2912C62BF6BB}">
      <dgm:prSet phldrT="[Text]" custT="1"/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প্রাচীন জনপদ গৌড় কোথায় অবস্থিত?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105EE0-1BE8-4D5D-8A8F-F38386E9403A}" type="parTrans" cxnId="{9DAE18A3-0E20-46D9-B3A0-F8F09277C58B}">
      <dgm:prSet/>
      <dgm:spPr/>
      <dgm:t>
        <a:bodyPr/>
        <a:lstStyle/>
        <a:p>
          <a:endParaRPr lang="en-US"/>
        </a:p>
      </dgm:t>
    </dgm:pt>
    <dgm:pt modelId="{EF2458B5-1099-400A-B9D0-95B6FFAC3394}" type="sibTrans" cxnId="{9DAE18A3-0E20-46D9-B3A0-F8F09277C58B}">
      <dgm:prSet/>
      <dgm:spPr/>
      <dgm:t>
        <a:bodyPr/>
        <a:lstStyle/>
        <a:p>
          <a:endParaRPr lang="en-US"/>
        </a:p>
      </dgm:t>
    </dgm:pt>
    <dgm:pt modelId="{E94266F0-50FE-425F-B3A3-BD652E067BC7}" type="pres">
      <dgm:prSet presAssocID="{80EC32E3-6CB3-4A1D-8AE7-CD28E27DD1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C3D3D-0732-496E-B531-64BA187BD572}" type="pres">
      <dgm:prSet presAssocID="{AC0BC921-437F-4FBE-8BEE-D7F97965D7A6}" presName="composite" presStyleCnt="0"/>
      <dgm:spPr/>
    </dgm:pt>
    <dgm:pt modelId="{6DE19C1A-C63C-42D7-A0AD-28586EEE1486}" type="pres">
      <dgm:prSet presAssocID="{AC0BC921-437F-4FBE-8BEE-D7F97965D7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6A03A-3F85-4B00-8AE0-C2CC93017ED2}" type="pres">
      <dgm:prSet presAssocID="{AC0BC921-437F-4FBE-8BEE-D7F97965D7A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7C316-FDA3-42C9-8674-C3228695A8DA}" type="pres">
      <dgm:prSet presAssocID="{0E985FC7-5B74-4E0D-A05E-6E0B66AEFF53}" presName="sp" presStyleCnt="0"/>
      <dgm:spPr/>
    </dgm:pt>
    <dgm:pt modelId="{731AA706-519B-4A3E-AD3D-5895C1A25995}" type="pres">
      <dgm:prSet presAssocID="{63FE634B-8619-4EEC-BFF9-E65CB7B5DBD0}" presName="composite" presStyleCnt="0"/>
      <dgm:spPr/>
    </dgm:pt>
    <dgm:pt modelId="{E3A0FA74-52BD-4094-A337-EF191B63CB9D}" type="pres">
      <dgm:prSet presAssocID="{63FE634B-8619-4EEC-BFF9-E65CB7B5DBD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76893-BA08-4EA7-B640-3F03093B4BCE}" type="pres">
      <dgm:prSet presAssocID="{63FE634B-8619-4EEC-BFF9-E65CB7B5DBD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9C5A3-F786-4DE8-B3F2-307D80CFFC7C}" type="presOf" srcId="{C83292F1-0175-4966-BE34-2912C62BF6BB}" destId="{FDD76893-BA08-4EA7-B640-3F03093B4BCE}" srcOrd="0" destOrd="0" presId="urn:microsoft.com/office/officeart/2005/8/layout/chevron2"/>
    <dgm:cxn modelId="{7D3C1D26-6EC9-436C-911F-559D3E206864}" srcId="{80EC32E3-6CB3-4A1D-8AE7-CD28E27DD1E9}" destId="{AC0BC921-437F-4FBE-8BEE-D7F97965D7A6}" srcOrd="0" destOrd="0" parTransId="{2A507E18-9D59-42D2-90B0-4EA52B8F3A25}" sibTransId="{0E985FC7-5B74-4E0D-A05E-6E0B66AEFF53}"/>
    <dgm:cxn modelId="{D5B8CDED-754A-47E9-8EF9-3EDE9B64EDA5}" srcId="{AC0BC921-437F-4FBE-8BEE-D7F97965D7A6}" destId="{18AD099E-F10D-43DF-A6C5-553C0A87CE3C}" srcOrd="0" destOrd="0" parTransId="{4D3192E4-1C44-4B74-8598-8F4D68BE9E94}" sibTransId="{6AD97B5C-4F94-427D-A5D8-6EEC207D9B24}"/>
    <dgm:cxn modelId="{12B42D84-A398-448B-A3EA-4CCF0FFCD2E9}" type="presOf" srcId="{80EC32E3-6CB3-4A1D-8AE7-CD28E27DD1E9}" destId="{E94266F0-50FE-425F-B3A3-BD652E067BC7}" srcOrd="0" destOrd="0" presId="urn:microsoft.com/office/officeart/2005/8/layout/chevron2"/>
    <dgm:cxn modelId="{95CA2451-0D92-4B0D-97A5-5D6674EC6AFD}" type="presOf" srcId="{AC0BC921-437F-4FBE-8BEE-D7F97965D7A6}" destId="{6DE19C1A-C63C-42D7-A0AD-28586EEE1486}" srcOrd="0" destOrd="0" presId="urn:microsoft.com/office/officeart/2005/8/layout/chevron2"/>
    <dgm:cxn modelId="{2D9C31BA-13C1-4214-B9FA-0A5EB35F6373}" srcId="{80EC32E3-6CB3-4A1D-8AE7-CD28E27DD1E9}" destId="{63FE634B-8619-4EEC-BFF9-E65CB7B5DBD0}" srcOrd="1" destOrd="0" parTransId="{C326FAE2-A389-4C1F-A87E-655355065392}" sibTransId="{6AE8143D-B6DB-4B4E-AA98-6A8A2B7743FE}"/>
    <dgm:cxn modelId="{B90CE079-8C6A-4B16-8CB6-34F169536248}" type="presOf" srcId="{63FE634B-8619-4EEC-BFF9-E65CB7B5DBD0}" destId="{E3A0FA74-52BD-4094-A337-EF191B63CB9D}" srcOrd="0" destOrd="0" presId="urn:microsoft.com/office/officeart/2005/8/layout/chevron2"/>
    <dgm:cxn modelId="{B54F8B84-A74D-404D-98A7-7BB5E4A411C3}" type="presOf" srcId="{18AD099E-F10D-43DF-A6C5-553C0A87CE3C}" destId="{2736A03A-3F85-4B00-8AE0-C2CC93017ED2}" srcOrd="0" destOrd="0" presId="urn:microsoft.com/office/officeart/2005/8/layout/chevron2"/>
    <dgm:cxn modelId="{9DAE18A3-0E20-46D9-B3A0-F8F09277C58B}" srcId="{63FE634B-8619-4EEC-BFF9-E65CB7B5DBD0}" destId="{C83292F1-0175-4966-BE34-2912C62BF6BB}" srcOrd="0" destOrd="0" parTransId="{45105EE0-1BE8-4D5D-8A8F-F38386E9403A}" sibTransId="{EF2458B5-1099-400A-B9D0-95B6FFAC3394}"/>
    <dgm:cxn modelId="{AAE793FB-5A21-44E4-8C58-B43AA1FC49BB}" type="presParOf" srcId="{E94266F0-50FE-425F-B3A3-BD652E067BC7}" destId="{642C3D3D-0732-496E-B531-64BA187BD572}" srcOrd="0" destOrd="0" presId="urn:microsoft.com/office/officeart/2005/8/layout/chevron2"/>
    <dgm:cxn modelId="{A4D3FF60-5097-4965-9F3A-03C6AB4DEACD}" type="presParOf" srcId="{642C3D3D-0732-496E-B531-64BA187BD572}" destId="{6DE19C1A-C63C-42D7-A0AD-28586EEE1486}" srcOrd="0" destOrd="0" presId="urn:microsoft.com/office/officeart/2005/8/layout/chevron2"/>
    <dgm:cxn modelId="{B63A2F6C-2A00-4436-8620-CCA2F2C6094A}" type="presParOf" srcId="{642C3D3D-0732-496E-B531-64BA187BD572}" destId="{2736A03A-3F85-4B00-8AE0-C2CC93017ED2}" srcOrd="1" destOrd="0" presId="urn:microsoft.com/office/officeart/2005/8/layout/chevron2"/>
    <dgm:cxn modelId="{45EFAE96-2351-4A39-A238-A6E1E7D0DB77}" type="presParOf" srcId="{E94266F0-50FE-425F-B3A3-BD652E067BC7}" destId="{8117C316-FDA3-42C9-8674-C3228695A8DA}" srcOrd="1" destOrd="0" presId="urn:microsoft.com/office/officeart/2005/8/layout/chevron2"/>
    <dgm:cxn modelId="{4CD78820-6C0A-4C09-863E-7E3F039536E8}" type="presParOf" srcId="{E94266F0-50FE-425F-B3A3-BD652E067BC7}" destId="{731AA706-519B-4A3E-AD3D-5895C1A25995}" srcOrd="2" destOrd="0" presId="urn:microsoft.com/office/officeart/2005/8/layout/chevron2"/>
    <dgm:cxn modelId="{65BBB9C4-B777-4AA9-8DA6-FD59A99601C2}" type="presParOf" srcId="{731AA706-519B-4A3E-AD3D-5895C1A25995}" destId="{E3A0FA74-52BD-4094-A337-EF191B63CB9D}" srcOrd="0" destOrd="0" presId="urn:microsoft.com/office/officeart/2005/8/layout/chevron2"/>
    <dgm:cxn modelId="{52518594-0279-40C1-AFD3-21B8B2138577}" type="presParOf" srcId="{731AA706-519B-4A3E-AD3D-5895C1A25995}" destId="{FDD76893-BA08-4EA7-B640-3F03093B4B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4B6A5-BEFF-49C3-A821-88F43092A9EC}">
      <dsp:nvSpPr>
        <dsp:cNvPr id="0" name=""/>
        <dsp:cNvSpPr/>
      </dsp:nvSpPr>
      <dsp:spPr>
        <a:xfrm>
          <a:off x="-5798382" y="-887641"/>
          <a:ext cx="6904595" cy="6904595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DCD52-5455-44AA-A021-96121B55038B}">
      <dsp:nvSpPr>
        <dsp:cNvPr id="0" name=""/>
        <dsp:cNvSpPr/>
      </dsp:nvSpPr>
      <dsp:spPr>
        <a:xfrm>
          <a:off x="711948" y="512931"/>
          <a:ext cx="9828117" cy="10258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42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খ্রিঃ পাঁচ শতক থেকে খ্রিঃ তেরো শতক পর্যন্ত সময়কালকে বাংলার ইতিহাসের প্রাচীন যুগ বলে মনে করেন।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1948" y="512931"/>
        <a:ext cx="9828117" cy="1025862"/>
      </dsp:txXfrm>
    </dsp:sp>
    <dsp:sp modelId="{84D66D2C-86FA-4FAF-9221-EC8DCDBFF405}">
      <dsp:nvSpPr>
        <dsp:cNvPr id="0" name=""/>
        <dsp:cNvSpPr/>
      </dsp:nvSpPr>
      <dsp:spPr>
        <a:xfrm>
          <a:off x="70784" y="384698"/>
          <a:ext cx="1282328" cy="1282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140146-2016-43FF-ABD9-488DE3424F5C}">
      <dsp:nvSpPr>
        <dsp:cNvPr id="0" name=""/>
        <dsp:cNvSpPr/>
      </dsp:nvSpPr>
      <dsp:spPr>
        <a:xfrm>
          <a:off x="1084849" y="2051724"/>
          <a:ext cx="9455217" cy="102586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42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খ্রিঃ পাঁচ শতক থেকে খ্রিঃ ছয় শতক পর্যন্ত সময়কালকে আদি ঐতিহাসিক যুগ বলে ধরা হয়।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4849" y="2051724"/>
        <a:ext cx="9455217" cy="1025862"/>
      </dsp:txXfrm>
    </dsp:sp>
    <dsp:sp modelId="{D8B0ACC9-1962-40D0-BD78-BBCC94D27F99}">
      <dsp:nvSpPr>
        <dsp:cNvPr id="0" name=""/>
        <dsp:cNvSpPr/>
      </dsp:nvSpPr>
      <dsp:spPr>
        <a:xfrm>
          <a:off x="443685" y="1923492"/>
          <a:ext cx="1282328" cy="1282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D61A89-B241-4870-B55B-1948B5D1664F}">
      <dsp:nvSpPr>
        <dsp:cNvPr id="0" name=""/>
        <dsp:cNvSpPr/>
      </dsp:nvSpPr>
      <dsp:spPr>
        <a:xfrm>
          <a:off x="711948" y="3590518"/>
          <a:ext cx="9828117" cy="102586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42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খ্রিঃ সাত শতক থেকে তেরো শতক পর্যন্ত সময়কালকে প্রাক-মধ্যযুগ বলেও যুগ বিভাজন করে থাকেন।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1948" y="3590518"/>
        <a:ext cx="9828117" cy="1025862"/>
      </dsp:txXfrm>
    </dsp:sp>
    <dsp:sp modelId="{AF6C2D65-E113-46B6-97FE-18D4B3E6BAD8}">
      <dsp:nvSpPr>
        <dsp:cNvPr id="0" name=""/>
        <dsp:cNvSpPr/>
      </dsp:nvSpPr>
      <dsp:spPr>
        <a:xfrm>
          <a:off x="70784" y="3462285"/>
          <a:ext cx="1282328" cy="1282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9C1A-C63C-42D7-A0AD-28586EEE1486}">
      <dsp:nvSpPr>
        <dsp:cNvPr id="0" name=""/>
        <dsp:cNvSpPr/>
      </dsp:nvSpPr>
      <dsp:spPr>
        <a:xfrm rot="5400000">
          <a:off x="-365417" y="368367"/>
          <a:ext cx="2436119" cy="17052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855591"/>
        <a:ext cx="1705283" cy="730836"/>
      </dsp:txXfrm>
    </dsp:sp>
    <dsp:sp modelId="{2736A03A-3F85-4B00-8AE0-C2CC93017ED2}">
      <dsp:nvSpPr>
        <dsp:cNvPr id="0" name=""/>
        <dsp:cNvSpPr/>
      </dsp:nvSpPr>
      <dsp:spPr>
        <a:xfrm rot="5400000">
          <a:off x="3645021" y="-1936787"/>
          <a:ext cx="1583477" cy="5462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বরিশাল জেলার পূর্ব নাম কী?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705284" y="80249"/>
        <a:ext cx="5385654" cy="1428879"/>
      </dsp:txXfrm>
    </dsp:sp>
    <dsp:sp modelId="{E3A0FA74-52BD-4094-A337-EF191B63CB9D}">
      <dsp:nvSpPr>
        <dsp:cNvPr id="0" name=""/>
        <dsp:cNvSpPr/>
      </dsp:nvSpPr>
      <dsp:spPr>
        <a:xfrm rot="5400000">
          <a:off x="-365417" y="2520430"/>
          <a:ext cx="2436119" cy="17052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3007654"/>
        <a:ext cx="1705283" cy="730836"/>
      </dsp:txXfrm>
    </dsp:sp>
    <dsp:sp modelId="{FDD76893-BA08-4EA7-B640-3F03093B4BCE}">
      <dsp:nvSpPr>
        <dsp:cNvPr id="0" name=""/>
        <dsp:cNvSpPr/>
      </dsp:nvSpPr>
      <dsp:spPr>
        <a:xfrm rot="5400000">
          <a:off x="3645021" y="215274"/>
          <a:ext cx="1583477" cy="5462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প্রাচীন জনপদ গৌড় কোথায় অবস্থিত?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705284" y="2232311"/>
        <a:ext cx="5385654" cy="142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2058-D547-454A-BB86-3D13CF78DD1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07ED-03C5-4503-B97E-50C915E2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507ED-03C5-4503-B97E-50C915E29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2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63D6-D9E2-4638-A82F-A38B082E9A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4133850" y="2328104"/>
            <a:ext cx="339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944">
            <a:off x="846016" y="-808735"/>
            <a:ext cx="667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54" y="1944925"/>
            <a:ext cx="3701025" cy="2018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66" y="1967219"/>
            <a:ext cx="3691154" cy="1992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2930236" y="209550"/>
            <a:ext cx="5527964" cy="119951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163" y="4247395"/>
            <a:ext cx="10259291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 যে কোন চারটি জনপদের নাম ও সেগুলোর অবস্থানের একটি তালিকা তৈরী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dirty="0" smtClean="0"/>
              <a:t> 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685615"/>
              </p:ext>
            </p:extLst>
          </p:nvPr>
        </p:nvGraphicFramePr>
        <p:xfrm>
          <a:off x="1031383" y="1544251"/>
          <a:ext cx="7168237" cy="459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Preparation 7"/>
          <p:cNvSpPr/>
          <p:nvPr/>
        </p:nvSpPr>
        <p:spPr>
          <a:xfrm>
            <a:off x="3882452" y="314793"/>
            <a:ext cx="3477718" cy="1118604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09247" y="2255103"/>
            <a:ext cx="1962775" cy="919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চন্দ্রদ্বীপ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9540988" y="3753670"/>
            <a:ext cx="1962775" cy="919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7500697" y="1245473"/>
            <a:ext cx="2983043" cy="1046130"/>
          </a:xfrm>
          <a:prstGeom prst="curvedDownArrow">
            <a:avLst>
              <a:gd name="adj1" fmla="val 19358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Curved Down Arrow 75"/>
          <p:cNvSpPr/>
          <p:nvPr/>
        </p:nvSpPr>
        <p:spPr>
          <a:xfrm>
            <a:off x="7656095" y="2724098"/>
            <a:ext cx="2983043" cy="1046130"/>
          </a:xfrm>
          <a:prstGeom prst="curvedDownArrow">
            <a:avLst>
              <a:gd name="adj1" fmla="val 19358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  <p:bldP spid="74" grpId="0" animBg="1"/>
      <p:bldP spid="10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laque 6"/>
          <p:cNvSpPr/>
          <p:nvPr/>
        </p:nvSpPr>
        <p:spPr>
          <a:xfrm>
            <a:off x="3657600" y="224528"/>
            <a:ext cx="4287187" cy="1795522"/>
          </a:xfrm>
          <a:prstGeom prst="plaque">
            <a:avLst>
              <a:gd name="adj" fmla="val 25016"/>
            </a:avLst>
          </a:prstGeom>
          <a:scene3d>
            <a:camera prst="orthographicFront"/>
            <a:lightRig rig="sunrise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8368" y="2653937"/>
            <a:ext cx="791480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সবচেয়ে উন্নত জনপদের বর্ণনা লিখে আনবে।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7" y="186722"/>
            <a:ext cx="7521588" cy="5644451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1601337" y="2425439"/>
            <a:ext cx="3276600" cy="2995892"/>
          </a:xfrm>
          <a:prstGeom prst="cub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39637" y="186722"/>
            <a:ext cx="0" cy="26037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8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010948" y="2328104"/>
            <a:ext cx="6513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মোবাইল-০১৭৪৩৯২৩২৩০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15750" y="209550"/>
            <a:ext cx="2095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451386"/>
            <a:ext cx="885478" cy="1082251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05141" y="2425439"/>
            <a:ext cx="4284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351281" y="1146021"/>
            <a:ext cx="76200" cy="523754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9272" y="209550"/>
            <a:ext cx="446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দেখি...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237" y="4936369"/>
            <a:ext cx="197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Double Bracket 75"/>
          <p:cNvSpPr/>
          <p:nvPr/>
        </p:nvSpPr>
        <p:spPr>
          <a:xfrm>
            <a:off x="3642610" y="1046636"/>
            <a:ext cx="3867462" cy="4139969"/>
          </a:xfrm>
          <a:prstGeom prst="bracketPair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4" y="1450294"/>
            <a:ext cx="3687108" cy="3324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9" name="TextBox 78"/>
          <p:cNvSpPr txBox="1"/>
          <p:nvPr/>
        </p:nvSpPr>
        <p:spPr>
          <a:xfrm>
            <a:off x="7869836" y="7390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67" y="1455580"/>
            <a:ext cx="3706682" cy="3322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324661" y="4835573"/>
            <a:ext cx="2503359" cy="72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চন্দ্রদ্বীপ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24661" y="4845191"/>
            <a:ext cx="2503359" cy="72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কর্ণসুবর্ণ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52" y="1455581"/>
            <a:ext cx="3724680" cy="3294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3" name="Group 82"/>
          <p:cNvGrpSpPr/>
          <p:nvPr/>
        </p:nvGrpSpPr>
        <p:grpSpPr>
          <a:xfrm>
            <a:off x="6745575" y="2624436"/>
            <a:ext cx="5092096" cy="4078324"/>
            <a:chOff x="6600109" y="1877012"/>
            <a:chExt cx="4712127" cy="3774002"/>
          </a:xfrm>
        </p:grpSpPr>
        <p:sp>
          <p:nvSpPr>
            <p:cNvPr id="81" name="Rectangle 80"/>
            <p:cNvSpPr/>
            <p:nvPr/>
          </p:nvSpPr>
          <p:spPr>
            <a:xfrm>
              <a:off x="6600109" y="4927635"/>
              <a:ext cx="4712127" cy="72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গৌড় অধিপতি রাজা শশাংক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78" b="94583" l="59141" r="99375">
                          <a14:foregroundMark x1="70938" y1="8611" x2="75859" y2="4722"/>
                          <a14:foregroundMark x1="81250" y1="2778" x2="85859" y2="6250"/>
                          <a14:foregroundMark x1="96875" y1="26667" x2="96875" y2="26667"/>
                          <a14:foregroundMark x1="99375" y1="41806" x2="99375" y2="41806"/>
                          <a14:foregroundMark x1="96719" y1="79167" x2="96719" y2="79167"/>
                          <a14:foregroundMark x1="86563" y1="92917" x2="86563" y2="92917"/>
                          <a14:foregroundMark x1="96094" y1="94722" x2="96094" y2="94722"/>
                          <a14:foregroundMark x1="59141" y1="42500" x2="59141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0"/>
            <a:stretch/>
          </p:blipFill>
          <p:spPr>
            <a:xfrm>
              <a:off x="7620157" y="1877012"/>
              <a:ext cx="2536347" cy="3358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87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80" grpId="0" animBg="1"/>
      <p:bldP spid="8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446284" y="2005072"/>
            <a:ext cx="971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জনপদ </a:t>
            </a:r>
            <a:endParaRPr lang="en-US" sz="9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00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234527" y="2247643"/>
            <a:ext cx="10625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প্রাচীন বাংলার জনপদ গুলোর বর্তমান অবস্থান চিহ্নিত ও বর্ণনা করতে পারব।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তথ্য অনুসন্ধানে জনপদ গুলোর গুরুত্ব ব্যাখ্যা করতে পারব।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ইতিহাস সম্পর্কে ধারনা লাভে জনপদ গুলোর গুরুত্ব জানতে আগ্রহী হব।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exagon 6"/>
          <p:cNvSpPr/>
          <p:nvPr/>
        </p:nvSpPr>
        <p:spPr>
          <a:xfrm>
            <a:off x="4438254" y="209550"/>
            <a:ext cx="3509455" cy="1174457"/>
          </a:xfrm>
          <a:prstGeom prst="hexagon">
            <a:avLst>
              <a:gd name="adj" fmla="val 74091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7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891019" y="437788"/>
            <a:ext cx="441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মানচিত্র দেখি...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1" b="95701" l="9785" r="89824">
                        <a14:foregroundMark x1="30920" y1="2991" x2="30920" y2="2991"/>
                        <a14:foregroundMark x1="51272" y1="92150" x2="51272" y2="92150"/>
                        <a14:foregroundMark x1="53229" y1="95701" x2="53229" y2="95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9" y="374754"/>
            <a:ext cx="5890810" cy="60410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7693" y="1136773"/>
            <a:ext cx="1978701" cy="673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201964" y="1954755"/>
            <a:ext cx="1978701" cy="6736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পূন্ড্র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221022" y="5513030"/>
            <a:ext cx="1978701" cy="67369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হরিকেল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173500" y="2839932"/>
            <a:ext cx="1978701" cy="6736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গৌঢ়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165401" y="3710997"/>
            <a:ext cx="1978701" cy="67369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67988" y="4550762"/>
            <a:ext cx="1978701" cy="67369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456420" y="1084489"/>
            <a:ext cx="254832" cy="25157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5651489" y="2040018"/>
            <a:ext cx="254832" cy="25157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4870439" y="2609013"/>
            <a:ext cx="254832" cy="25157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6178134" y="3673022"/>
            <a:ext cx="254832" cy="25157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7473534" y="3210662"/>
            <a:ext cx="254832" cy="25157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8026961" y="2337505"/>
            <a:ext cx="254832" cy="25157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3196394" y="1433397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9081230" y="1136773"/>
            <a:ext cx="2520220" cy="66011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বগুড়া,দিনাজপুর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081230" y="1948903"/>
            <a:ext cx="2520220" cy="66011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রংপুর, রাজশাহী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196394" y="2251367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9091106" y="2790463"/>
            <a:ext cx="2520220" cy="66011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মুর্শিদাবাদ, মালদহ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196394" y="3109359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196394" y="3967351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196394" y="4825343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196394" y="5683335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9049942" y="3632023"/>
            <a:ext cx="2520220" cy="66011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ফরিদপুর, বাখেরগঞ্জ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9008778" y="4473583"/>
            <a:ext cx="2520220" cy="66011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8967614" y="5315143"/>
            <a:ext cx="2520220" cy="66011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সিলেট, চট্রগ্রাম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2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65" grpId="0"/>
      <p:bldP spid="8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r="29043"/>
          <a:stretch/>
        </p:blipFill>
        <p:spPr>
          <a:xfrm>
            <a:off x="5666282" y="1372562"/>
            <a:ext cx="3072984" cy="3016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1406372"/>
            <a:ext cx="3055234" cy="3028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5311" y="713850"/>
            <a:ext cx="466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বাংলা দুই ভাগে বিভক্ত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154" y="4584245"/>
            <a:ext cx="1031229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উত্তরে রয়েছে বিশাল হিমালয় পর্বতমালা, দক্ষিনে বঙ্গোপসাগরের বিশাল নীল জলরাশি। দক্ষিন-পূর্বে মিয়ানমার ছাড়া সমগ্র দেশটির বাকি সীমারেখা ঘিরে রেখেছে ভারত।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6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r="49204" b="78826"/>
          <a:stretch/>
        </p:blipFill>
        <p:spPr>
          <a:xfrm>
            <a:off x="5465907" y="1589578"/>
            <a:ext cx="1499017" cy="107902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8" t="18619" r="10832" b="16077"/>
          <a:stretch/>
        </p:blipFill>
        <p:spPr>
          <a:xfrm>
            <a:off x="6960826" y="1589578"/>
            <a:ext cx="884420" cy="33278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8" t="36272" r="41493" b="28134"/>
          <a:stretch/>
        </p:blipFill>
        <p:spPr>
          <a:xfrm>
            <a:off x="5860784" y="2634051"/>
            <a:ext cx="1124263" cy="181381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20292" r="67339" b="59411"/>
          <a:stretch/>
        </p:blipFill>
        <p:spPr>
          <a:xfrm>
            <a:off x="5133492" y="2798309"/>
            <a:ext cx="689549" cy="1034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374" y="5452772"/>
            <a:ext cx="10278777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বিভিন্ন অংশ তখন ছোট ছোট অঞ্চলে বিভক্ত ছিল। বাংলার এ অঞ্চল গুলোকে তখন সমষ্টিগত ভাবে নাম দেওয়া হয় জনপদ।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467069" y="209550"/>
            <a:ext cx="2935967" cy="1260347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3654" y="3037599"/>
            <a:ext cx="4617946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ছোট বিভক্ত অঞ্চলকে কী বলা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Curved Up Arrow 77"/>
          <p:cNvSpPr/>
          <p:nvPr/>
        </p:nvSpPr>
        <p:spPr>
          <a:xfrm>
            <a:off x="5047175" y="3413317"/>
            <a:ext cx="4883697" cy="162971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976632" y="2813426"/>
            <a:ext cx="120522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25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1632 L -0.23789 0.1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50" y="-76200"/>
            <a:ext cx="11830050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0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0" y="1336062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0" y="1796883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0" y="2255103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0" y="2753963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0" y="3174162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0" y="3673022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0" y="4077059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0" y="4592249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0" y="5016269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0" y="5546920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1601450" y="209550"/>
            <a:ext cx="323850" cy="6248809"/>
            <a:chOff x="11582400" y="209550"/>
            <a:chExt cx="323850" cy="6248809"/>
          </a:xfrm>
        </p:grpSpPr>
        <p:sp>
          <p:nvSpPr>
            <p:cNvPr id="66" name="Rectangle 65"/>
            <p:cNvSpPr/>
            <p:nvPr/>
          </p:nvSpPr>
          <p:spPr>
            <a:xfrm>
              <a:off x="11582400" y="209550"/>
              <a:ext cx="323850" cy="8749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582400" y="1084489"/>
              <a:ext cx="323850" cy="87493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582400" y="1959428"/>
              <a:ext cx="323850" cy="874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582400" y="2834367"/>
              <a:ext cx="323850" cy="8749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582400" y="3709306"/>
              <a:ext cx="323850" cy="874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82400" y="4584245"/>
              <a:ext cx="323850" cy="8749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82400" y="5459184"/>
              <a:ext cx="323850" cy="999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2368592"/>
              </p:ext>
            </p:extLst>
          </p:nvPr>
        </p:nvGraphicFramePr>
        <p:xfrm>
          <a:off x="990599" y="1391409"/>
          <a:ext cx="10610851" cy="512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owchart: Punched Tape 8"/>
          <p:cNvSpPr/>
          <p:nvPr/>
        </p:nvSpPr>
        <p:spPr>
          <a:xfrm>
            <a:off x="4087680" y="246706"/>
            <a:ext cx="4362138" cy="1332188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unset" dir="t"/>
          </a:scene3d>
          <a:sp3d extrusionH="88900" contourW="12700" prstMaterial="dkEdge">
            <a:bevelT prst="angle"/>
            <a:extrusionClr>
              <a:srgbClr val="92D050"/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 বিভাজন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1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4B6A5-BEFF-49C3-A821-88F43092A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66D2C-86FA-4FAF-9221-EC8DCDBFF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DCD52-5455-44AA-A021-96121B550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B0ACC9-1962-40D0-BD78-BBCC94D27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40146-2016-43FF-ABD9-488DE3424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2D65-E113-46B6-97FE-18D4B3E6B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61A89-B241-4870-B55B-1948B5D16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272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57</cp:revision>
  <dcterms:created xsi:type="dcterms:W3CDTF">2019-11-18T12:35:59Z</dcterms:created>
  <dcterms:modified xsi:type="dcterms:W3CDTF">2019-12-01T12:48:03Z</dcterms:modified>
</cp:coreProperties>
</file>