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77" r:id="rId2"/>
    <p:sldId id="256" r:id="rId3"/>
    <p:sldId id="257" r:id="rId4"/>
    <p:sldId id="261" r:id="rId5"/>
    <p:sldId id="262" r:id="rId6"/>
    <p:sldId id="263" r:id="rId7"/>
    <p:sldId id="259" r:id="rId8"/>
    <p:sldId id="264" r:id="rId9"/>
    <p:sldId id="275" r:id="rId10"/>
    <p:sldId id="276" r:id="rId11"/>
    <p:sldId id="266" r:id="rId12"/>
    <p:sldId id="269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NMHS" initials="C" lastIdx="0" clrIdx="0">
    <p:extLst>
      <p:ext uri="{19B8F6BF-5375-455C-9EA6-DF929625EA0E}">
        <p15:presenceInfo xmlns:p15="http://schemas.microsoft.com/office/powerpoint/2012/main" userId="CNM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6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93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B277E-DB55-4102-85C9-4B094613A3C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40AB-B5E8-4C86-895C-A2B1BB9C6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40AB-B5E8-4C86-895C-A2B1BB9C6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40AB-B5E8-4C86-895C-A2B1BB9C6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9270" y="132522"/>
            <a:ext cx="11895599" cy="6586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905000">
              <a:schemeClr val="tx2">
                <a:lumMod val="75000"/>
                <a:lumOff val="2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9250017" y="132522"/>
            <a:ext cx="2778104" cy="1325217"/>
          </a:xfrm>
          <a:custGeom>
            <a:avLst/>
            <a:gdLst>
              <a:gd name="connsiteX0" fmla="*/ 0 w 2778104"/>
              <a:gd name="connsiteY0" fmla="*/ 0 h 1325217"/>
              <a:gd name="connsiteX1" fmla="*/ 2778104 w 2778104"/>
              <a:gd name="connsiteY1" fmla="*/ 0 h 1325217"/>
              <a:gd name="connsiteX2" fmla="*/ 2778104 w 2778104"/>
              <a:gd name="connsiteY2" fmla="*/ 1325217 h 1325217"/>
              <a:gd name="connsiteX3" fmla="*/ 2748591 w 2778104"/>
              <a:gd name="connsiteY3" fmla="*/ 1325217 h 1325217"/>
              <a:gd name="connsiteX4" fmla="*/ 2718383 w 2778104"/>
              <a:gd name="connsiteY4" fmla="*/ 1222152 h 1325217"/>
              <a:gd name="connsiteX5" fmla="*/ 139101 w 2778104"/>
              <a:gd name="connsiteY5" fmla="*/ 7902 h 1325217"/>
              <a:gd name="connsiteX6" fmla="*/ 0 w 2778104"/>
              <a:gd name="connsiteY6" fmla="*/ 4245 h 1325217"/>
              <a:gd name="connsiteX7" fmla="*/ 0 w 2778104"/>
              <a:gd name="connsiteY7" fmla="*/ 0 h 132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8104" h="1325217">
                <a:moveTo>
                  <a:pt x="0" y="0"/>
                </a:moveTo>
                <a:lnTo>
                  <a:pt x="2778104" y="0"/>
                </a:lnTo>
                <a:lnTo>
                  <a:pt x="2778104" y="1325217"/>
                </a:lnTo>
                <a:lnTo>
                  <a:pt x="2748591" y="1325217"/>
                </a:lnTo>
                <a:lnTo>
                  <a:pt x="2718383" y="1222152"/>
                </a:lnTo>
                <a:cubicBezTo>
                  <a:pt x="2463859" y="574491"/>
                  <a:pt x="1423751" y="75835"/>
                  <a:pt x="139101" y="7902"/>
                </a:cubicBezTo>
                <a:lnTo>
                  <a:pt x="0" y="4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 rot="10800000">
            <a:off x="119270" y="5393635"/>
            <a:ext cx="2778104" cy="1325217"/>
          </a:xfrm>
          <a:custGeom>
            <a:avLst/>
            <a:gdLst>
              <a:gd name="connsiteX0" fmla="*/ 0 w 2778104"/>
              <a:gd name="connsiteY0" fmla="*/ 0 h 1325217"/>
              <a:gd name="connsiteX1" fmla="*/ 2778104 w 2778104"/>
              <a:gd name="connsiteY1" fmla="*/ 0 h 1325217"/>
              <a:gd name="connsiteX2" fmla="*/ 2778104 w 2778104"/>
              <a:gd name="connsiteY2" fmla="*/ 1325217 h 1325217"/>
              <a:gd name="connsiteX3" fmla="*/ 2748591 w 2778104"/>
              <a:gd name="connsiteY3" fmla="*/ 1325217 h 1325217"/>
              <a:gd name="connsiteX4" fmla="*/ 2718383 w 2778104"/>
              <a:gd name="connsiteY4" fmla="*/ 1222152 h 1325217"/>
              <a:gd name="connsiteX5" fmla="*/ 139101 w 2778104"/>
              <a:gd name="connsiteY5" fmla="*/ 7902 h 1325217"/>
              <a:gd name="connsiteX6" fmla="*/ 0 w 2778104"/>
              <a:gd name="connsiteY6" fmla="*/ 4245 h 1325217"/>
              <a:gd name="connsiteX7" fmla="*/ 0 w 2778104"/>
              <a:gd name="connsiteY7" fmla="*/ 0 h 132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8104" h="1325217">
                <a:moveTo>
                  <a:pt x="0" y="0"/>
                </a:moveTo>
                <a:lnTo>
                  <a:pt x="2778104" y="0"/>
                </a:lnTo>
                <a:lnTo>
                  <a:pt x="2778104" y="1325217"/>
                </a:lnTo>
                <a:lnTo>
                  <a:pt x="2748591" y="1325217"/>
                </a:lnTo>
                <a:lnTo>
                  <a:pt x="2718383" y="1222152"/>
                </a:lnTo>
                <a:cubicBezTo>
                  <a:pt x="2463859" y="574491"/>
                  <a:pt x="1423751" y="75835"/>
                  <a:pt x="139101" y="7902"/>
                </a:cubicBezTo>
                <a:lnTo>
                  <a:pt x="0" y="4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www.youtube.com/watch?v=oMUfe5O9-ws&amp;t=10s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Uu967gl03M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42874"/>
            <a:ext cx="11887201" cy="65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0800000" flipV="1">
            <a:off x="8962733" y="3053731"/>
            <a:ext cx="223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209214"/>
            <a:ext cx="7481887" cy="4489132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Pentagon 4"/>
          <p:cNvSpPr/>
          <p:nvPr/>
        </p:nvSpPr>
        <p:spPr>
          <a:xfrm>
            <a:off x="642938" y="1209214"/>
            <a:ext cx="2828925" cy="448913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পার্শবর্তী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42357" y="470621"/>
            <a:ext cx="3810001" cy="1648691"/>
          </a:xfrm>
          <a:prstGeom prst="wedgeEllipseCallout">
            <a:avLst>
              <a:gd name="adj1" fmla="val 50883"/>
              <a:gd name="adj2" fmla="val 149174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52358" y="2119311"/>
            <a:ext cx="4677642" cy="31146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1251670" y="2119312"/>
            <a:ext cx="5500688" cy="3114675"/>
          </a:xfrm>
          <a:prstGeom prst="homePlat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7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583" y="595745"/>
            <a:ext cx="14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336473" y="276948"/>
            <a:ext cx="2272146" cy="646331"/>
          </a:xfrm>
          <a:prstGeom prst="foldedCorne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327" y="2133600"/>
            <a:ext cx="72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97959"/>
              </p:ext>
            </p:extLst>
          </p:nvPr>
        </p:nvGraphicFramePr>
        <p:xfrm>
          <a:off x="1267257" y="1904335"/>
          <a:ext cx="5611091" cy="204692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78192">
                  <a:extLst>
                    <a:ext uri="{9D8B030D-6E8A-4147-A177-3AD203B41FA5}">
                      <a16:colId xmlns:a16="http://schemas.microsoft.com/office/drawing/2014/main" val="2364461391"/>
                    </a:ext>
                  </a:extLst>
                </a:gridCol>
                <a:gridCol w="5032899">
                  <a:extLst>
                    <a:ext uri="{9D8B030D-6E8A-4147-A177-3AD203B41FA5}">
                      <a16:colId xmlns:a16="http://schemas.microsoft.com/office/drawing/2014/main" val="1976381040"/>
                    </a:ext>
                  </a:extLst>
                </a:gridCol>
              </a:tblGrid>
              <a:tr h="498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মার্চের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013430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43614570"/>
                  </a:ext>
                </a:extLst>
              </a:tr>
              <a:tr h="542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72200338"/>
                  </a:ext>
                </a:extLst>
              </a:tr>
              <a:tr h="507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মার্চের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দুপুর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5085305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50719" y="1286909"/>
            <a:ext cx="6327629" cy="57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71051"/>
              </p:ext>
            </p:extLst>
          </p:nvPr>
        </p:nvGraphicFramePr>
        <p:xfrm>
          <a:off x="540939" y="4171768"/>
          <a:ext cx="6341453" cy="475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50">
                  <a:extLst>
                    <a:ext uri="{9D8B030D-6E8A-4147-A177-3AD203B41FA5}">
                      <a16:colId xmlns:a16="http://schemas.microsoft.com/office/drawing/2014/main" val="2924972374"/>
                    </a:ext>
                  </a:extLst>
                </a:gridCol>
                <a:gridCol w="6297003">
                  <a:extLst>
                    <a:ext uri="{9D8B030D-6E8A-4147-A177-3AD203B41FA5}">
                      <a16:colId xmlns:a16="http://schemas.microsoft.com/office/drawing/2014/main" val="4043935789"/>
                    </a:ext>
                  </a:extLst>
                </a:gridCol>
              </a:tblGrid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স্বাধীনতার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আনুষ্ঠানি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যাত্রা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654602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93054"/>
              </p:ext>
            </p:extLst>
          </p:nvPr>
        </p:nvGraphicFramePr>
        <p:xfrm>
          <a:off x="1267257" y="4646653"/>
          <a:ext cx="5597237" cy="1641604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471055">
                  <a:extLst>
                    <a:ext uri="{9D8B030D-6E8A-4147-A177-3AD203B41FA5}">
                      <a16:colId xmlns:a16="http://schemas.microsoft.com/office/drawing/2014/main" val="1773755724"/>
                    </a:ext>
                  </a:extLst>
                </a:gridCol>
                <a:gridCol w="5126182">
                  <a:extLst>
                    <a:ext uri="{9D8B030D-6E8A-4147-A177-3AD203B41FA5}">
                      <a16:colId xmlns:a16="http://schemas.microsoft.com/office/drawing/2014/main" val="3986507386"/>
                    </a:ext>
                  </a:extLst>
                </a:gridCol>
              </a:tblGrid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IN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 ই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10005586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IN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00639690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IN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প্রহর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46067125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bn-IN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দিবাগত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47861686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1281977" y="1960213"/>
            <a:ext cx="415636" cy="4156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67257" y="5412281"/>
            <a:ext cx="415636" cy="4156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41383"/>
              </p:ext>
            </p:extLst>
          </p:nvPr>
        </p:nvGraphicFramePr>
        <p:xfrm>
          <a:off x="676275" y="814222"/>
          <a:ext cx="8938779" cy="41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744">
                  <a:extLst>
                    <a:ext uri="{9D8B030D-6E8A-4147-A177-3AD203B41FA5}">
                      <a16:colId xmlns:a16="http://schemas.microsoft.com/office/drawing/2014/main" val="2910890064"/>
                    </a:ext>
                  </a:extLst>
                </a:gridCol>
                <a:gridCol w="8522035">
                  <a:extLst>
                    <a:ext uri="{9D8B030D-6E8A-4147-A177-3AD203B41FA5}">
                      <a16:colId xmlns:a16="http://schemas.microsoft.com/office/drawing/2014/main" val="3311695522"/>
                    </a:ext>
                  </a:extLst>
                </a:gridCol>
              </a:tblGrid>
              <a:tr h="401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মুজিবনগর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রাষ্ট্রপ্রতি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সর্বাধিনায়ক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ছিলেন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253053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53290"/>
              </p:ext>
            </p:extLst>
          </p:nvPr>
        </p:nvGraphicFramePr>
        <p:xfrm>
          <a:off x="1124600" y="1272736"/>
          <a:ext cx="8490454" cy="1616204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72414">
                  <a:extLst>
                    <a:ext uri="{9D8B030D-6E8A-4147-A177-3AD203B41FA5}">
                      <a16:colId xmlns:a16="http://schemas.microsoft.com/office/drawing/2014/main" val="1316036831"/>
                    </a:ext>
                  </a:extLst>
                </a:gridCol>
                <a:gridCol w="8018040">
                  <a:extLst>
                    <a:ext uri="{9D8B030D-6E8A-4147-A177-3AD203B41FA5}">
                      <a16:colId xmlns:a16="http://schemas.microsoft.com/office/drawing/2014/main" val="4094043371"/>
                    </a:ext>
                  </a:extLst>
                </a:gridCol>
              </a:tblGrid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 smtClean="0">
                          <a:solidFill>
                            <a:schemeClr val="tx1"/>
                          </a:solidFill>
                          <a:effectLst/>
                        </a:rPr>
                        <a:t>ক</a:t>
                      </a:r>
                      <a:r>
                        <a:rPr lang="bn-IN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সৈয়দ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নজ্রুল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66965438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 smtClean="0">
                          <a:solidFill>
                            <a:schemeClr val="tx1"/>
                          </a:solidFill>
                          <a:effectLst/>
                        </a:rPr>
                        <a:t>খ</a:t>
                      </a:r>
                      <a:r>
                        <a:rPr lang="bn-IN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মুজিবুর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94922176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 smtClean="0">
                          <a:solidFill>
                            <a:schemeClr val="tx1"/>
                          </a:solidFill>
                          <a:effectLst/>
                        </a:rPr>
                        <a:t>গ</a:t>
                      </a:r>
                      <a:r>
                        <a:rPr lang="bn-IN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তাজ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উদ্দিন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ম্মেদ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12709887"/>
                  </a:ext>
                </a:extLst>
              </a:tr>
              <a:tr h="2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 smtClean="0">
                          <a:solidFill>
                            <a:schemeClr val="tx1"/>
                          </a:solidFill>
                          <a:effectLst/>
                        </a:rPr>
                        <a:t>ঘ</a:t>
                      </a:r>
                      <a:r>
                        <a:rPr lang="bn-IN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জিয়াউর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0734267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95854"/>
              </p:ext>
            </p:extLst>
          </p:nvPr>
        </p:nvGraphicFramePr>
        <p:xfrm>
          <a:off x="676275" y="3183195"/>
          <a:ext cx="8938779" cy="460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856">
                  <a:extLst>
                    <a:ext uri="{9D8B030D-6E8A-4147-A177-3AD203B41FA5}">
                      <a16:colId xmlns:a16="http://schemas.microsoft.com/office/drawing/2014/main" val="366110694"/>
                    </a:ext>
                  </a:extLst>
                </a:gridCol>
                <a:gridCol w="8497923">
                  <a:extLst>
                    <a:ext uri="{9D8B030D-6E8A-4147-A177-3AD203B41FA5}">
                      <a16:colId xmlns:a16="http://schemas.microsoft.com/office/drawing/2014/main" val="916375702"/>
                    </a:ext>
                  </a:extLst>
                </a:gridCol>
              </a:tblGrid>
              <a:tr h="460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বন্ধু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মুজিবুর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স্বাধীনতা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ঘোষণা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6985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35975"/>
              </p:ext>
            </p:extLst>
          </p:nvPr>
        </p:nvGraphicFramePr>
        <p:xfrm>
          <a:off x="1124599" y="3709814"/>
          <a:ext cx="8490455" cy="161620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75334">
                  <a:extLst>
                    <a:ext uri="{9D8B030D-6E8A-4147-A177-3AD203B41FA5}">
                      <a16:colId xmlns:a16="http://schemas.microsoft.com/office/drawing/2014/main" val="3553878963"/>
                    </a:ext>
                  </a:extLst>
                </a:gridCol>
                <a:gridCol w="8015121">
                  <a:extLst>
                    <a:ext uri="{9D8B030D-6E8A-4147-A177-3AD203B41FA5}">
                      <a16:colId xmlns:a16="http://schemas.microsoft.com/office/drawing/2014/main" val="563503752"/>
                    </a:ext>
                  </a:extLst>
                </a:gridCol>
              </a:tblGrid>
              <a:tr h="35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ক</a:t>
                      </a:r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বাংলায়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44012969"/>
                  </a:ext>
                </a:extLst>
              </a:tr>
              <a:tr h="3604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খ</a:t>
                      </a:r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উর্দ্দু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ভাষায়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9837626"/>
                  </a:ext>
                </a:extLst>
              </a:tr>
              <a:tr h="3604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গ</a:t>
                      </a:r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আরবীতে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0105137"/>
                  </a:ext>
                </a:extLst>
              </a:tr>
              <a:tr h="3604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</a:rPr>
                        <a:t>ঘ)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ইংরেজি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ভাষায়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526607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6275" y="2587466"/>
            <a:ext cx="82599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1128" y="1665202"/>
            <a:ext cx="415636" cy="4156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4599" y="4883959"/>
            <a:ext cx="415636" cy="4156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151" y="2639889"/>
            <a:ext cx="231370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227" y="4888527"/>
            <a:ext cx="964138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1338530"/>
            <a:ext cx="5023277" cy="28949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0696" y="1338529"/>
            <a:ext cx="4663194" cy="28949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016996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0100" y="1047750"/>
            <a:ext cx="10515600" cy="4610100"/>
            <a:chOff x="781050" y="952500"/>
            <a:chExt cx="10515600" cy="4610100"/>
          </a:xfrm>
        </p:grpSpPr>
        <p:sp>
          <p:nvSpPr>
            <p:cNvPr id="10" name="Rounded Rectangle 9"/>
            <p:cNvSpPr/>
            <p:nvPr/>
          </p:nvSpPr>
          <p:spPr>
            <a:xfrm>
              <a:off x="1257300" y="1409700"/>
              <a:ext cx="10039350" cy="4019550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accent1">
                    <a:lumMod val="95000"/>
                    <a:lumOff val="5000"/>
                  </a:schemeClr>
                </a:gs>
                <a:gs pos="23874">
                  <a:srgbClr val="00B0F0"/>
                </a:gs>
                <a:gs pos="76000">
                  <a:srgbClr val="7030A0"/>
                </a:gs>
                <a:gs pos="100000">
                  <a:srgbClr val="FFFF00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81050" y="952500"/>
              <a:ext cx="10515600" cy="4610100"/>
            </a:xfrm>
            <a:custGeom>
              <a:avLst/>
              <a:gdLst/>
              <a:ahLst/>
              <a:cxnLst/>
              <a:rect l="l" t="t" r="r" b="b"/>
              <a:pathLst>
                <a:path w="7943850" h="3028950">
                  <a:moveTo>
                    <a:pt x="2819581" y="2338617"/>
                  </a:moveTo>
                  <a:lnTo>
                    <a:pt x="2819581" y="2592158"/>
                  </a:lnTo>
                  <a:cubicBezTo>
                    <a:pt x="2800898" y="2548501"/>
                    <a:pt x="2775329" y="2513542"/>
                    <a:pt x="2742872" y="2487281"/>
                  </a:cubicBezTo>
                  <a:cubicBezTo>
                    <a:pt x="2710416" y="2461020"/>
                    <a:pt x="2678158" y="2442777"/>
                    <a:pt x="2646098" y="2432551"/>
                  </a:cubicBezTo>
                  <a:close/>
                  <a:moveTo>
                    <a:pt x="7150739" y="2336491"/>
                  </a:moveTo>
                  <a:lnTo>
                    <a:pt x="7150739" y="2586818"/>
                  </a:lnTo>
                  <a:cubicBezTo>
                    <a:pt x="7137306" y="2545588"/>
                    <a:pt x="7114825" y="2511408"/>
                    <a:pt x="7083298" y="2484280"/>
                  </a:cubicBezTo>
                  <a:cubicBezTo>
                    <a:pt x="7051772" y="2457151"/>
                    <a:pt x="7021050" y="2439053"/>
                    <a:pt x="6991132" y="2429983"/>
                  </a:cubicBezTo>
                  <a:cubicBezTo>
                    <a:pt x="7022716" y="2417003"/>
                    <a:pt x="7052024" y="2402572"/>
                    <a:pt x="7079056" y="2386689"/>
                  </a:cubicBezTo>
                  <a:cubicBezTo>
                    <a:pt x="7106088" y="2370807"/>
                    <a:pt x="7129982" y="2354074"/>
                    <a:pt x="7150739" y="2336491"/>
                  </a:cubicBezTo>
                  <a:close/>
                  <a:moveTo>
                    <a:pt x="3485961" y="2317684"/>
                  </a:moveTo>
                  <a:lnTo>
                    <a:pt x="3491428" y="2317684"/>
                  </a:lnTo>
                  <a:lnTo>
                    <a:pt x="3491351" y="2318723"/>
                  </a:lnTo>
                  <a:lnTo>
                    <a:pt x="3488639" y="2318219"/>
                  </a:lnTo>
                  <a:cubicBezTo>
                    <a:pt x="3488996" y="2317862"/>
                    <a:pt x="3488103" y="2317684"/>
                    <a:pt x="3485961" y="2317684"/>
                  </a:cubicBezTo>
                  <a:close/>
                  <a:moveTo>
                    <a:pt x="3491521" y="2316442"/>
                  </a:moveTo>
                  <a:lnTo>
                    <a:pt x="3491521" y="2317684"/>
                  </a:lnTo>
                  <a:lnTo>
                    <a:pt x="3491428" y="2317684"/>
                  </a:lnTo>
                  <a:close/>
                  <a:moveTo>
                    <a:pt x="4015250" y="2261160"/>
                  </a:moveTo>
                  <a:cubicBezTo>
                    <a:pt x="4018152" y="2313965"/>
                    <a:pt x="4025187" y="2364331"/>
                    <a:pt x="4036353" y="2412256"/>
                  </a:cubicBezTo>
                  <a:cubicBezTo>
                    <a:pt x="4047519" y="2460181"/>
                    <a:pt x="4064065" y="2504243"/>
                    <a:pt x="4085990" y="2544443"/>
                  </a:cubicBezTo>
                  <a:cubicBezTo>
                    <a:pt x="4107915" y="2584642"/>
                    <a:pt x="4136165" y="2618376"/>
                    <a:pt x="4170742" y="2645646"/>
                  </a:cubicBezTo>
                  <a:cubicBezTo>
                    <a:pt x="4205318" y="2672916"/>
                    <a:pt x="4248057" y="2687300"/>
                    <a:pt x="4298958" y="2688796"/>
                  </a:cubicBezTo>
                  <a:lnTo>
                    <a:pt x="4304637" y="2688796"/>
                  </a:lnTo>
                  <a:cubicBezTo>
                    <a:pt x="4339316" y="2688796"/>
                    <a:pt x="4370228" y="2682751"/>
                    <a:pt x="4397373" y="2670660"/>
                  </a:cubicBezTo>
                  <a:cubicBezTo>
                    <a:pt x="4424518" y="2658570"/>
                    <a:pt x="4447492" y="2642336"/>
                    <a:pt x="4466293" y="2621959"/>
                  </a:cubicBezTo>
                  <a:cubicBezTo>
                    <a:pt x="4485095" y="2601581"/>
                    <a:pt x="4499316" y="2578319"/>
                    <a:pt x="4508958" y="2552171"/>
                  </a:cubicBezTo>
                  <a:cubicBezTo>
                    <a:pt x="4518600" y="2526024"/>
                    <a:pt x="4523421" y="2498773"/>
                    <a:pt x="4523421" y="2470421"/>
                  </a:cubicBezTo>
                  <a:cubicBezTo>
                    <a:pt x="4523421" y="2395056"/>
                    <a:pt x="4484916" y="2330545"/>
                    <a:pt x="4407907" y="2276889"/>
                  </a:cubicBezTo>
                  <a:cubicBezTo>
                    <a:pt x="4385382" y="2306659"/>
                    <a:pt x="4367186" y="2330361"/>
                    <a:pt x="4353322" y="2347995"/>
                  </a:cubicBezTo>
                  <a:cubicBezTo>
                    <a:pt x="4339457" y="2365629"/>
                    <a:pt x="4329470" y="2376781"/>
                    <a:pt x="4323359" y="2381452"/>
                  </a:cubicBezTo>
                  <a:cubicBezTo>
                    <a:pt x="4329039" y="2374208"/>
                    <a:pt x="4331879" y="2363279"/>
                    <a:pt x="4331879" y="2348666"/>
                  </a:cubicBezTo>
                  <a:cubicBezTo>
                    <a:pt x="4331879" y="2335357"/>
                    <a:pt x="4329215" y="2323174"/>
                    <a:pt x="4323887" y="2312115"/>
                  </a:cubicBezTo>
                  <a:cubicBezTo>
                    <a:pt x="4318559" y="2301056"/>
                    <a:pt x="4311567" y="2291820"/>
                    <a:pt x="4302911" y="2284405"/>
                  </a:cubicBezTo>
                  <a:cubicBezTo>
                    <a:pt x="4294256" y="2276991"/>
                    <a:pt x="4284784" y="2271434"/>
                    <a:pt x="4274496" y="2267732"/>
                  </a:cubicBezTo>
                  <a:cubicBezTo>
                    <a:pt x="4264208" y="2264031"/>
                    <a:pt x="4254116" y="2262180"/>
                    <a:pt x="4244219" y="2262180"/>
                  </a:cubicBezTo>
                  <a:cubicBezTo>
                    <a:pt x="4215957" y="2262180"/>
                    <a:pt x="4193755" y="2271456"/>
                    <a:pt x="4177612" y="2290009"/>
                  </a:cubicBezTo>
                  <a:cubicBezTo>
                    <a:pt x="4161468" y="2308561"/>
                    <a:pt x="4153397" y="2330965"/>
                    <a:pt x="4153397" y="2357220"/>
                  </a:cubicBezTo>
                  <a:cubicBezTo>
                    <a:pt x="4155721" y="2381900"/>
                    <a:pt x="4162143" y="2402033"/>
                    <a:pt x="4172663" y="2417621"/>
                  </a:cubicBezTo>
                  <a:cubicBezTo>
                    <a:pt x="4183184" y="2433209"/>
                    <a:pt x="4195742" y="2445611"/>
                    <a:pt x="4210337" y="2454827"/>
                  </a:cubicBezTo>
                  <a:cubicBezTo>
                    <a:pt x="4224933" y="2464044"/>
                    <a:pt x="4240396" y="2470687"/>
                    <a:pt x="4256726" y="2474757"/>
                  </a:cubicBezTo>
                  <a:cubicBezTo>
                    <a:pt x="4273057" y="2478827"/>
                    <a:pt x="4289724" y="2481247"/>
                    <a:pt x="4306729" y="2482018"/>
                  </a:cubicBezTo>
                  <a:cubicBezTo>
                    <a:pt x="4326953" y="2479717"/>
                    <a:pt x="4344006" y="2476004"/>
                    <a:pt x="4357888" y="2470880"/>
                  </a:cubicBezTo>
                  <a:cubicBezTo>
                    <a:pt x="4371769" y="2465756"/>
                    <a:pt x="4384642" y="2459628"/>
                    <a:pt x="4396506" y="2452498"/>
                  </a:cubicBezTo>
                  <a:cubicBezTo>
                    <a:pt x="4408369" y="2445367"/>
                    <a:pt x="4418153" y="2438120"/>
                    <a:pt x="4425856" y="2430757"/>
                  </a:cubicBezTo>
                  <a:cubicBezTo>
                    <a:pt x="4433559" y="2423394"/>
                    <a:pt x="4438448" y="2417003"/>
                    <a:pt x="4440522" y="2411584"/>
                  </a:cubicBezTo>
                  <a:cubicBezTo>
                    <a:pt x="4442552" y="2416425"/>
                    <a:pt x="4445630" y="2424567"/>
                    <a:pt x="4449756" y="2436012"/>
                  </a:cubicBezTo>
                  <a:cubicBezTo>
                    <a:pt x="4453883" y="2447456"/>
                    <a:pt x="4455946" y="2457741"/>
                    <a:pt x="4455946" y="2466867"/>
                  </a:cubicBezTo>
                  <a:cubicBezTo>
                    <a:pt x="4455946" y="2483509"/>
                    <a:pt x="4452029" y="2499198"/>
                    <a:pt x="4444195" y="2513936"/>
                  </a:cubicBezTo>
                  <a:cubicBezTo>
                    <a:pt x="4436362" y="2528673"/>
                    <a:pt x="4425652" y="2541696"/>
                    <a:pt x="4412065" y="2553004"/>
                  </a:cubicBezTo>
                  <a:cubicBezTo>
                    <a:pt x="4398478" y="2564313"/>
                    <a:pt x="4382301" y="2573495"/>
                    <a:pt x="4363533" y="2580552"/>
                  </a:cubicBezTo>
                  <a:cubicBezTo>
                    <a:pt x="4344766" y="2587609"/>
                    <a:pt x="4325395" y="2591767"/>
                    <a:pt x="4305420" y="2593025"/>
                  </a:cubicBezTo>
                  <a:lnTo>
                    <a:pt x="4283449" y="2593025"/>
                  </a:lnTo>
                  <a:cubicBezTo>
                    <a:pt x="4263962" y="2591189"/>
                    <a:pt x="4245659" y="2585912"/>
                    <a:pt x="4228541" y="2577194"/>
                  </a:cubicBezTo>
                  <a:cubicBezTo>
                    <a:pt x="4211423" y="2568476"/>
                    <a:pt x="4195603" y="2560076"/>
                    <a:pt x="4181081" y="2551993"/>
                  </a:cubicBezTo>
                  <a:cubicBezTo>
                    <a:pt x="4168474" y="2536439"/>
                    <a:pt x="4157087" y="2521716"/>
                    <a:pt x="4146918" y="2507823"/>
                  </a:cubicBezTo>
                  <a:cubicBezTo>
                    <a:pt x="4136749" y="2493930"/>
                    <a:pt x="4127150" y="2476738"/>
                    <a:pt x="4118120" y="2456247"/>
                  </a:cubicBezTo>
                  <a:cubicBezTo>
                    <a:pt x="4109091" y="2435756"/>
                    <a:pt x="4100931" y="2411624"/>
                    <a:pt x="4093642" y="2383849"/>
                  </a:cubicBezTo>
                  <a:cubicBezTo>
                    <a:pt x="4086353" y="2356075"/>
                    <a:pt x="4080350" y="2321323"/>
                    <a:pt x="4075634" y="2279593"/>
                  </a:cubicBezTo>
                  <a:close/>
                  <a:moveTo>
                    <a:pt x="3448754" y="2238237"/>
                  </a:moveTo>
                  <a:lnTo>
                    <a:pt x="3433467" y="2242523"/>
                  </a:lnTo>
                  <a:cubicBezTo>
                    <a:pt x="3418967" y="2245799"/>
                    <a:pt x="3404247" y="2251178"/>
                    <a:pt x="3389305" y="2258660"/>
                  </a:cubicBezTo>
                  <a:cubicBezTo>
                    <a:pt x="3374364" y="2266142"/>
                    <a:pt x="3360414" y="2275416"/>
                    <a:pt x="3347457" y="2286480"/>
                  </a:cubicBezTo>
                  <a:cubicBezTo>
                    <a:pt x="3334499" y="2297545"/>
                    <a:pt x="3323528" y="2310318"/>
                    <a:pt x="3314544" y="2324800"/>
                  </a:cubicBezTo>
                  <a:cubicBezTo>
                    <a:pt x="3305560" y="2339283"/>
                    <a:pt x="3301068" y="2355066"/>
                    <a:pt x="3301068" y="2372150"/>
                  </a:cubicBezTo>
                  <a:cubicBezTo>
                    <a:pt x="3301068" y="2393202"/>
                    <a:pt x="3309094" y="2411153"/>
                    <a:pt x="3325146" y="2426004"/>
                  </a:cubicBezTo>
                  <a:cubicBezTo>
                    <a:pt x="3341199" y="2440855"/>
                    <a:pt x="3360998" y="2448281"/>
                    <a:pt x="3384544" y="2448281"/>
                  </a:cubicBezTo>
                  <a:cubicBezTo>
                    <a:pt x="3397853" y="2448281"/>
                    <a:pt x="3410981" y="2445237"/>
                    <a:pt x="3423927" y="2439149"/>
                  </a:cubicBezTo>
                  <a:cubicBezTo>
                    <a:pt x="3436873" y="2433061"/>
                    <a:pt x="3448496" y="2424256"/>
                    <a:pt x="3458795" y="2412732"/>
                  </a:cubicBezTo>
                  <a:cubicBezTo>
                    <a:pt x="3469095" y="2401208"/>
                    <a:pt x="3477124" y="2387369"/>
                    <a:pt x="3482883" y="2371215"/>
                  </a:cubicBezTo>
                  <a:cubicBezTo>
                    <a:pt x="3485762" y="2363138"/>
                    <a:pt x="3487922" y="2354535"/>
                    <a:pt x="3489361" y="2345406"/>
                  </a:cubicBezTo>
                  <a:lnTo>
                    <a:pt x="3491351" y="2318723"/>
                  </a:lnTo>
                  <a:lnTo>
                    <a:pt x="3491521" y="2318755"/>
                  </a:lnTo>
                  <a:lnTo>
                    <a:pt x="3491521" y="2317684"/>
                  </a:lnTo>
                  <a:lnTo>
                    <a:pt x="3494514" y="2317684"/>
                  </a:lnTo>
                  <a:cubicBezTo>
                    <a:pt x="3524510" y="2317684"/>
                    <a:pt x="3547110" y="2324171"/>
                    <a:pt x="3562312" y="2337146"/>
                  </a:cubicBezTo>
                  <a:cubicBezTo>
                    <a:pt x="3577514" y="2350120"/>
                    <a:pt x="3585115" y="2369078"/>
                    <a:pt x="3585115" y="2394018"/>
                  </a:cubicBezTo>
                  <a:cubicBezTo>
                    <a:pt x="3585115" y="2406500"/>
                    <a:pt x="3581485" y="2420639"/>
                    <a:pt x="3574224" y="2436437"/>
                  </a:cubicBezTo>
                  <a:cubicBezTo>
                    <a:pt x="3566963" y="2452234"/>
                    <a:pt x="3555890" y="2467059"/>
                    <a:pt x="3541005" y="2480913"/>
                  </a:cubicBezTo>
                  <a:cubicBezTo>
                    <a:pt x="3526120" y="2494766"/>
                    <a:pt x="3506893" y="2506394"/>
                    <a:pt x="3483325" y="2515798"/>
                  </a:cubicBezTo>
                  <a:cubicBezTo>
                    <a:pt x="3459756" y="2525202"/>
                    <a:pt x="3431568" y="2529903"/>
                    <a:pt x="3398760" y="2529903"/>
                  </a:cubicBezTo>
                  <a:cubicBezTo>
                    <a:pt x="3366474" y="2529903"/>
                    <a:pt x="3321621" y="2522438"/>
                    <a:pt x="3264201" y="2507508"/>
                  </a:cubicBezTo>
                  <a:lnTo>
                    <a:pt x="3352014" y="2649209"/>
                  </a:lnTo>
                  <a:cubicBezTo>
                    <a:pt x="3381920" y="2651522"/>
                    <a:pt x="3410516" y="2658587"/>
                    <a:pt x="3437803" y="2670405"/>
                  </a:cubicBezTo>
                  <a:cubicBezTo>
                    <a:pt x="3465090" y="2682224"/>
                    <a:pt x="3492862" y="2697236"/>
                    <a:pt x="3521118" y="2715443"/>
                  </a:cubicBezTo>
                  <a:cubicBezTo>
                    <a:pt x="3549374" y="2733649"/>
                    <a:pt x="3577707" y="2754695"/>
                    <a:pt x="3606116" y="2778581"/>
                  </a:cubicBezTo>
                  <a:cubicBezTo>
                    <a:pt x="3634526" y="2802467"/>
                    <a:pt x="3669238" y="2828043"/>
                    <a:pt x="3710254" y="2855307"/>
                  </a:cubicBezTo>
                  <a:lnTo>
                    <a:pt x="3710254" y="2791352"/>
                  </a:lnTo>
                  <a:cubicBezTo>
                    <a:pt x="3677219" y="2757410"/>
                    <a:pt x="3643405" y="2725393"/>
                    <a:pt x="3608812" y="2695300"/>
                  </a:cubicBezTo>
                  <a:cubicBezTo>
                    <a:pt x="3574218" y="2665208"/>
                    <a:pt x="3534407" y="2638088"/>
                    <a:pt x="3489378" y="2613941"/>
                  </a:cubicBezTo>
                  <a:cubicBezTo>
                    <a:pt x="3548963" y="2599102"/>
                    <a:pt x="3593238" y="2573314"/>
                    <a:pt x="3622203" y="2536578"/>
                  </a:cubicBezTo>
                  <a:cubicBezTo>
                    <a:pt x="3651168" y="2499842"/>
                    <a:pt x="3665650" y="2460445"/>
                    <a:pt x="3665650" y="2418386"/>
                  </a:cubicBezTo>
                  <a:cubicBezTo>
                    <a:pt x="3665650" y="2395996"/>
                    <a:pt x="3660883" y="2373774"/>
                    <a:pt x="3651349" y="2351719"/>
                  </a:cubicBezTo>
                  <a:cubicBezTo>
                    <a:pt x="3641815" y="2329664"/>
                    <a:pt x="3628347" y="2310338"/>
                    <a:pt x="3610946" y="2293741"/>
                  </a:cubicBezTo>
                  <a:cubicBezTo>
                    <a:pt x="3593544" y="2277144"/>
                    <a:pt x="3572331" y="2263745"/>
                    <a:pt x="3547305" y="2253542"/>
                  </a:cubicBezTo>
                  <a:cubicBezTo>
                    <a:pt x="3522280" y="2243339"/>
                    <a:pt x="3494729" y="2238237"/>
                    <a:pt x="3464654" y="2238237"/>
                  </a:cubicBezTo>
                  <a:close/>
                  <a:moveTo>
                    <a:pt x="2074685" y="2227354"/>
                  </a:moveTo>
                  <a:lnTo>
                    <a:pt x="2317463" y="2227354"/>
                  </a:lnTo>
                  <a:lnTo>
                    <a:pt x="2317581" y="2376053"/>
                  </a:lnTo>
                  <a:lnTo>
                    <a:pt x="2316604" y="2374038"/>
                  </a:lnTo>
                  <a:cubicBezTo>
                    <a:pt x="2307540" y="2362746"/>
                    <a:pt x="2298128" y="2352600"/>
                    <a:pt x="2288367" y="2343599"/>
                  </a:cubicBezTo>
                  <a:cubicBezTo>
                    <a:pt x="2278607" y="2334598"/>
                    <a:pt x="2267947" y="2326396"/>
                    <a:pt x="2256390" y="2318993"/>
                  </a:cubicBezTo>
                  <a:cubicBezTo>
                    <a:pt x="2244832" y="2311590"/>
                    <a:pt x="2233283" y="2307889"/>
                    <a:pt x="2221743" y="2307889"/>
                  </a:cubicBezTo>
                  <a:cubicBezTo>
                    <a:pt x="2210043" y="2307889"/>
                    <a:pt x="2200028" y="2311001"/>
                    <a:pt x="2191695" y="2317225"/>
                  </a:cubicBezTo>
                  <a:lnTo>
                    <a:pt x="2176426" y="2330282"/>
                  </a:lnTo>
                  <a:lnTo>
                    <a:pt x="2169523" y="2301459"/>
                  </a:lnTo>
                  <a:cubicBezTo>
                    <a:pt x="2164072" y="2288999"/>
                    <a:pt x="2156229" y="2276855"/>
                    <a:pt x="2145995" y="2265028"/>
                  </a:cubicBezTo>
                  <a:cubicBezTo>
                    <a:pt x="2125527" y="2241375"/>
                    <a:pt x="2101757" y="2228817"/>
                    <a:pt x="2074685" y="2227354"/>
                  </a:cubicBezTo>
                  <a:close/>
                  <a:moveTo>
                    <a:pt x="6307702" y="2049961"/>
                  </a:moveTo>
                  <a:lnTo>
                    <a:pt x="6307702" y="2178199"/>
                  </a:lnTo>
                  <a:lnTo>
                    <a:pt x="6297676" y="2170216"/>
                  </a:lnTo>
                  <a:cubicBezTo>
                    <a:pt x="6291754" y="2165666"/>
                    <a:pt x="6284734" y="2160407"/>
                    <a:pt x="6276618" y="2154438"/>
                  </a:cubicBezTo>
                  <a:lnTo>
                    <a:pt x="6206542" y="2154438"/>
                  </a:lnTo>
                  <a:lnTo>
                    <a:pt x="6165798" y="2154438"/>
                  </a:lnTo>
                  <a:lnTo>
                    <a:pt x="6157994" y="2154438"/>
                  </a:lnTo>
                  <a:cubicBezTo>
                    <a:pt x="6157665" y="2152783"/>
                    <a:pt x="6156058" y="2146726"/>
                    <a:pt x="6153173" y="2136268"/>
                  </a:cubicBezTo>
                  <a:cubicBezTo>
                    <a:pt x="6150288" y="2125810"/>
                    <a:pt x="6146581" y="2114927"/>
                    <a:pt x="6142052" y="2103619"/>
                  </a:cubicBezTo>
                  <a:cubicBezTo>
                    <a:pt x="6137523" y="2092311"/>
                    <a:pt x="6131804" y="2081794"/>
                    <a:pt x="6124894" y="2072067"/>
                  </a:cubicBezTo>
                  <a:cubicBezTo>
                    <a:pt x="6117984" y="2062340"/>
                    <a:pt x="6104327" y="2055334"/>
                    <a:pt x="6083921" y="2051049"/>
                  </a:cubicBezTo>
                  <a:lnTo>
                    <a:pt x="6083921" y="2609909"/>
                  </a:lnTo>
                  <a:lnTo>
                    <a:pt x="6072813" y="2596796"/>
                  </a:lnTo>
                  <a:cubicBezTo>
                    <a:pt x="6063366" y="2586086"/>
                    <a:pt x="6052955" y="2574677"/>
                    <a:pt x="6041579" y="2562570"/>
                  </a:cubicBezTo>
                  <a:cubicBezTo>
                    <a:pt x="6018827" y="2538355"/>
                    <a:pt x="5989012" y="2517654"/>
                    <a:pt x="5952134" y="2500468"/>
                  </a:cubicBezTo>
                  <a:cubicBezTo>
                    <a:pt x="5984001" y="2488905"/>
                    <a:pt x="6010305" y="2467677"/>
                    <a:pt x="6031045" y="2436785"/>
                  </a:cubicBezTo>
                  <a:cubicBezTo>
                    <a:pt x="6051785" y="2405893"/>
                    <a:pt x="6062155" y="2370920"/>
                    <a:pt x="6062155" y="2331866"/>
                  </a:cubicBezTo>
                  <a:cubicBezTo>
                    <a:pt x="6062155" y="2309465"/>
                    <a:pt x="6058000" y="2287880"/>
                    <a:pt x="6049690" y="2267112"/>
                  </a:cubicBezTo>
                  <a:cubicBezTo>
                    <a:pt x="6041381" y="2246343"/>
                    <a:pt x="6029769" y="2227541"/>
                    <a:pt x="6014856" y="2210707"/>
                  </a:cubicBezTo>
                  <a:cubicBezTo>
                    <a:pt x="5999943" y="2193872"/>
                    <a:pt x="5981552" y="2180467"/>
                    <a:pt x="5959684" y="2170490"/>
                  </a:cubicBezTo>
                  <a:cubicBezTo>
                    <a:pt x="5937816" y="2160514"/>
                    <a:pt x="5913913" y="2155526"/>
                    <a:pt x="5887975" y="2155526"/>
                  </a:cubicBezTo>
                  <a:cubicBezTo>
                    <a:pt x="5863238" y="2155526"/>
                    <a:pt x="5839967" y="2159471"/>
                    <a:pt x="5818162" y="2167362"/>
                  </a:cubicBezTo>
                  <a:cubicBezTo>
                    <a:pt x="5796356" y="2175252"/>
                    <a:pt x="5777438" y="2185676"/>
                    <a:pt x="5761408" y="2198633"/>
                  </a:cubicBezTo>
                  <a:cubicBezTo>
                    <a:pt x="5745379" y="2211591"/>
                    <a:pt x="5732727" y="2226558"/>
                    <a:pt x="5723454" y="2243534"/>
                  </a:cubicBezTo>
                  <a:cubicBezTo>
                    <a:pt x="5714180" y="2260511"/>
                    <a:pt x="5709544" y="2278142"/>
                    <a:pt x="5709544" y="2296428"/>
                  </a:cubicBezTo>
                  <a:cubicBezTo>
                    <a:pt x="5709544" y="2321878"/>
                    <a:pt x="5716147" y="2342667"/>
                    <a:pt x="5729354" y="2358793"/>
                  </a:cubicBezTo>
                  <a:cubicBezTo>
                    <a:pt x="5742561" y="2374919"/>
                    <a:pt x="5761216" y="2382982"/>
                    <a:pt x="5785317" y="2382982"/>
                  </a:cubicBezTo>
                  <a:cubicBezTo>
                    <a:pt x="5800032" y="2382982"/>
                    <a:pt x="5812958" y="2380295"/>
                    <a:pt x="5824096" y="2374922"/>
                  </a:cubicBezTo>
                  <a:cubicBezTo>
                    <a:pt x="5835235" y="2369548"/>
                    <a:pt x="5844454" y="2363206"/>
                    <a:pt x="5851755" y="2355894"/>
                  </a:cubicBezTo>
                  <a:cubicBezTo>
                    <a:pt x="5859055" y="2348581"/>
                    <a:pt x="5864568" y="2340365"/>
                    <a:pt x="5868292" y="2331245"/>
                  </a:cubicBezTo>
                  <a:cubicBezTo>
                    <a:pt x="5872016" y="2322125"/>
                    <a:pt x="5873878" y="2313716"/>
                    <a:pt x="5873878" y="2306019"/>
                  </a:cubicBezTo>
                  <a:cubicBezTo>
                    <a:pt x="5873878" y="2290113"/>
                    <a:pt x="5869525" y="2276969"/>
                    <a:pt x="5860818" y="2266584"/>
                  </a:cubicBezTo>
                  <a:cubicBezTo>
                    <a:pt x="5852112" y="2256200"/>
                    <a:pt x="5844409" y="2250413"/>
                    <a:pt x="5837709" y="2249223"/>
                  </a:cubicBezTo>
                  <a:cubicBezTo>
                    <a:pt x="5844477" y="2246978"/>
                    <a:pt x="5854175" y="2243498"/>
                    <a:pt x="5866804" y="2238782"/>
                  </a:cubicBezTo>
                  <a:cubicBezTo>
                    <a:pt x="5879433" y="2234066"/>
                    <a:pt x="5892464" y="2231708"/>
                    <a:pt x="5905898" y="2231708"/>
                  </a:cubicBezTo>
                  <a:cubicBezTo>
                    <a:pt x="5918889" y="2231708"/>
                    <a:pt x="5930101" y="2233904"/>
                    <a:pt x="5939533" y="2238297"/>
                  </a:cubicBezTo>
                  <a:cubicBezTo>
                    <a:pt x="5948965" y="2242690"/>
                    <a:pt x="5956532" y="2248338"/>
                    <a:pt x="5962235" y="2255242"/>
                  </a:cubicBezTo>
                  <a:cubicBezTo>
                    <a:pt x="5967937" y="2262146"/>
                    <a:pt x="5972231" y="2270243"/>
                    <a:pt x="5975116" y="2279534"/>
                  </a:cubicBezTo>
                  <a:cubicBezTo>
                    <a:pt x="5978001" y="2288824"/>
                    <a:pt x="5979444" y="2298094"/>
                    <a:pt x="5979444" y="2307345"/>
                  </a:cubicBezTo>
                  <a:cubicBezTo>
                    <a:pt x="5979444" y="2328737"/>
                    <a:pt x="5974254" y="2347711"/>
                    <a:pt x="5963876" y="2364268"/>
                  </a:cubicBezTo>
                  <a:cubicBezTo>
                    <a:pt x="5953497" y="2380825"/>
                    <a:pt x="5939199" y="2394846"/>
                    <a:pt x="5920981" y="2406330"/>
                  </a:cubicBezTo>
                  <a:cubicBezTo>
                    <a:pt x="5902763" y="2417814"/>
                    <a:pt x="5882046" y="2426588"/>
                    <a:pt x="5858829" y="2432653"/>
                  </a:cubicBezTo>
                  <a:cubicBezTo>
                    <a:pt x="5835611" y="2438718"/>
                    <a:pt x="5811153" y="2441751"/>
                    <a:pt x="5785453" y="2441751"/>
                  </a:cubicBezTo>
                  <a:cubicBezTo>
                    <a:pt x="5777529" y="2441751"/>
                    <a:pt x="5767927" y="2441087"/>
                    <a:pt x="5756647" y="2439761"/>
                  </a:cubicBezTo>
                  <a:cubicBezTo>
                    <a:pt x="5745367" y="2438435"/>
                    <a:pt x="5726798" y="2436967"/>
                    <a:pt x="5700939" y="2435357"/>
                  </a:cubicBezTo>
                  <a:lnTo>
                    <a:pt x="5784093" y="2560376"/>
                  </a:lnTo>
                  <a:lnTo>
                    <a:pt x="5805723" y="2560376"/>
                  </a:lnTo>
                  <a:cubicBezTo>
                    <a:pt x="5849663" y="2560376"/>
                    <a:pt x="5890548" y="2567943"/>
                    <a:pt x="5928378" y="2583077"/>
                  </a:cubicBezTo>
                  <a:cubicBezTo>
                    <a:pt x="5966208" y="2598212"/>
                    <a:pt x="6003137" y="2617897"/>
                    <a:pt x="6039164" y="2642135"/>
                  </a:cubicBezTo>
                  <a:lnTo>
                    <a:pt x="6038110" y="2642135"/>
                  </a:lnTo>
                  <a:cubicBezTo>
                    <a:pt x="6056203" y="2670680"/>
                    <a:pt x="6070187" y="2692106"/>
                    <a:pt x="6080061" y="2706413"/>
                  </a:cubicBezTo>
                  <a:cubicBezTo>
                    <a:pt x="6084998" y="2713566"/>
                    <a:pt x="6091029" y="2720360"/>
                    <a:pt x="6098154" y="2726793"/>
                  </a:cubicBezTo>
                  <a:lnTo>
                    <a:pt x="6121965" y="2744389"/>
                  </a:lnTo>
                  <a:lnTo>
                    <a:pt x="6109020" y="2751221"/>
                  </a:lnTo>
                  <a:lnTo>
                    <a:pt x="6162279" y="2781302"/>
                  </a:lnTo>
                  <a:lnTo>
                    <a:pt x="6162279" y="2227354"/>
                  </a:lnTo>
                  <a:lnTo>
                    <a:pt x="6211779" y="2227354"/>
                  </a:lnTo>
                  <a:lnTo>
                    <a:pt x="6251911" y="2227354"/>
                  </a:lnTo>
                  <a:lnTo>
                    <a:pt x="6261756" y="2227354"/>
                  </a:lnTo>
                  <a:cubicBezTo>
                    <a:pt x="6263864" y="2228261"/>
                    <a:pt x="6267542" y="2231801"/>
                    <a:pt x="6272792" y="2237974"/>
                  </a:cubicBezTo>
                  <a:cubicBezTo>
                    <a:pt x="6278040" y="2244147"/>
                    <a:pt x="6283417" y="2251365"/>
                    <a:pt x="6288921" y="2259629"/>
                  </a:cubicBezTo>
                  <a:cubicBezTo>
                    <a:pt x="6294424" y="2267894"/>
                    <a:pt x="6298931" y="2275855"/>
                    <a:pt x="6302440" y="2283513"/>
                  </a:cubicBezTo>
                  <a:cubicBezTo>
                    <a:pt x="6305948" y="2291171"/>
                    <a:pt x="6307702" y="2296575"/>
                    <a:pt x="6307702" y="2299727"/>
                  </a:cubicBezTo>
                  <a:lnTo>
                    <a:pt x="6307702" y="2725288"/>
                  </a:lnTo>
                  <a:lnTo>
                    <a:pt x="6386060" y="2782390"/>
                  </a:lnTo>
                  <a:lnTo>
                    <a:pt x="6386060" y="2227354"/>
                  </a:lnTo>
                  <a:lnTo>
                    <a:pt x="6486432" y="2227354"/>
                  </a:lnTo>
                  <a:lnTo>
                    <a:pt x="6505570" y="2227354"/>
                  </a:lnTo>
                  <a:lnTo>
                    <a:pt x="6660085" y="2227354"/>
                  </a:lnTo>
                  <a:cubicBezTo>
                    <a:pt x="6625021" y="2246933"/>
                    <a:pt x="6595724" y="2281277"/>
                    <a:pt x="6572196" y="2330386"/>
                  </a:cubicBezTo>
                  <a:cubicBezTo>
                    <a:pt x="6548667" y="2379496"/>
                    <a:pt x="6537611" y="2437664"/>
                    <a:pt x="6539028" y="2504889"/>
                  </a:cubicBezTo>
                  <a:cubicBezTo>
                    <a:pt x="6539765" y="2550508"/>
                    <a:pt x="6546196" y="2589780"/>
                    <a:pt x="6558320" y="2622707"/>
                  </a:cubicBezTo>
                  <a:cubicBezTo>
                    <a:pt x="6570444" y="2655634"/>
                    <a:pt x="6585734" y="2683165"/>
                    <a:pt x="6604190" y="2705299"/>
                  </a:cubicBezTo>
                  <a:cubicBezTo>
                    <a:pt x="6622646" y="2727434"/>
                    <a:pt x="6643488" y="2744002"/>
                    <a:pt x="6666716" y="2755004"/>
                  </a:cubicBezTo>
                  <a:cubicBezTo>
                    <a:pt x="6689945" y="2766006"/>
                    <a:pt x="6713140" y="2771507"/>
                    <a:pt x="6736300" y="2771507"/>
                  </a:cubicBezTo>
                  <a:cubicBezTo>
                    <a:pt x="6753578" y="2771507"/>
                    <a:pt x="6768584" y="2769061"/>
                    <a:pt x="6781320" y="2764170"/>
                  </a:cubicBezTo>
                  <a:cubicBezTo>
                    <a:pt x="6794057" y="2759278"/>
                    <a:pt x="6804316" y="2752765"/>
                    <a:pt x="6812098" y="2744631"/>
                  </a:cubicBezTo>
                  <a:cubicBezTo>
                    <a:pt x="6819882" y="2736497"/>
                    <a:pt x="6825652" y="2727669"/>
                    <a:pt x="6829410" y="2718146"/>
                  </a:cubicBezTo>
                  <a:cubicBezTo>
                    <a:pt x="6833168" y="2708624"/>
                    <a:pt x="6835046" y="2699390"/>
                    <a:pt x="6835046" y="2690446"/>
                  </a:cubicBezTo>
                  <a:cubicBezTo>
                    <a:pt x="6835046" y="2680617"/>
                    <a:pt x="6832782" y="2670794"/>
                    <a:pt x="6828254" y="2660976"/>
                  </a:cubicBezTo>
                  <a:cubicBezTo>
                    <a:pt x="6823725" y="2651159"/>
                    <a:pt x="6817756" y="2642566"/>
                    <a:pt x="6810348" y="2635197"/>
                  </a:cubicBezTo>
                  <a:cubicBezTo>
                    <a:pt x="6802940" y="2627828"/>
                    <a:pt x="6793946" y="2622041"/>
                    <a:pt x="6783370" y="2617835"/>
                  </a:cubicBezTo>
                  <a:cubicBezTo>
                    <a:pt x="6772792" y="2613629"/>
                    <a:pt x="6762556" y="2611526"/>
                    <a:pt x="6752659" y="2611526"/>
                  </a:cubicBezTo>
                  <a:cubicBezTo>
                    <a:pt x="6730859" y="2612513"/>
                    <a:pt x="6715016" y="2619842"/>
                    <a:pt x="6705130" y="2633514"/>
                  </a:cubicBezTo>
                  <a:cubicBezTo>
                    <a:pt x="6695246" y="2647185"/>
                    <a:pt x="6690302" y="2663329"/>
                    <a:pt x="6690302" y="2681943"/>
                  </a:cubicBezTo>
                  <a:lnTo>
                    <a:pt x="6691234" y="2697001"/>
                  </a:lnTo>
                  <a:lnTo>
                    <a:pt x="6688022" y="2692261"/>
                  </a:lnTo>
                  <a:cubicBezTo>
                    <a:pt x="6684098" y="2687037"/>
                    <a:pt x="6679147" y="2680866"/>
                    <a:pt x="6673170" y="2673747"/>
                  </a:cubicBezTo>
                  <a:cubicBezTo>
                    <a:pt x="6661216" y="2659508"/>
                    <a:pt x="6651192" y="2643861"/>
                    <a:pt x="6643097" y="2626805"/>
                  </a:cubicBezTo>
                  <a:cubicBezTo>
                    <a:pt x="6635003" y="2609749"/>
                    <a:pt x="6628694" y="2592240"/>
                    <a:pt x="6624171" y="2574277"/>
                  </a:cubicBezTo>
                  <a:cubicBezTo>
                    <a:pt x="6619648" y="2556315"/>
                    <a:pt x="6617386" y="2539863"/>
                    <a:pt x="6617386" y="2524921"/>
                  </a:cubicBezTo>
                  <a:cubicBezTo>
                    <a:pt x="6617386" y="2503574"/>
                    <a:pt x="6618896" y="2484747"/>
                    <a:pt x="6621918" y="2468440"/>
                  </a:cubicBezTo>
                  <a:cubicBezTo>
                    <a:pt x="6624939" y="2452132"/>
                    <a:pt x="6628912" y="2436987"/>
                    <a:pt x="6633838" y="2423003"/>
                  </a:cubicBezTo>
                  <a:cubicBezTo>
                    <a:pt x="6638764" y="2409019"/>
                    <a:pt x="6644322" y="2396220"/>
                    <a:pt x="6650511" y="2384606"/>
                  </a:cubicBezTo>
                  <a:cubicBezTo>
                    <a:pt x="6656701" y="2372992"/>
                    <a:pt x="6663514" y="2360904"/>
                    <a:pt x="6670951" y="2348343"/>
                  </a:cubicBezTo>
                  <a:cubicBezTo>
                    <a:pt x="6696764" y="2311738"/>
                    <a:pt x="6723750" y="2283759"/>
                    <a:pt x="6751910" y="2264408"/>
                  </a:cubicBezTo>
                  <a:cubicBezTo>
                    <a:pt x="6780070" y="2245056"/>
                    <a:pt x="6809557" y="2232705"/>
                    <a:pt x="6840370" y="2227354"/>
                  </a:cubicBezTo>
                  <a:lnTo>
                    <a:pt x="6866472" y="2227354"/>
                  </a:lnTo>
                  <a:lnTo>
                    <a:pt x="7150739" y="2227354"/>
                  </a:lnTo>
                  <a:lnTo>
                    <a:pt x="7150739" y="2240125"/>
                  </a:lnTo>
                  <a:lnTo>
                    <a:pt x="6848768" y="2417162"/>
                  </a:lnTo>
                  <a:lnTo>
                    <a:pt x="6910377" y="2504294"/>
                  </a:lnTo>
                  <a:cubicBezTo>
                    <a:pt x="6970925" y="2512230"/>
                    <a:pt x="7023836" y="2535580"/>
                    <a:pt x="7069108" y="2574345"/>
                  </a:cubicBezTo>
                  <a:cubicBezTo>
                    <a:pt x="7114380" y="2613111"/>
                    <a:pt x="7149504" y="2672494"/>
                    <a:pt x="7174478" y="2752496"/>
                  </a:cubicBezTo>
                  <a:lnTo>
                    <a:pt x="7230100" y="2781302"/>
                  </a:lnTo>
                  <a:lnTo>
                    <a:pt x="7230186" y="2327082"/>
                  </a:lnTo>
                  <a:lnTo>
                    <a:pt x="7245722" y="2328174"/>
                  </a:lnTo>
                  <a:cubicBezTo>
                    <a:pt x="7254299" y="2329363"/>
                    <a:pt x="7262994" y="2331146"/>
                    <a:pt x="7271805" y="2333524"/>
                  </a:cubicBezTo>
                  <a:cubicBezTo>
                    <a:pt x="7289427" y="2338279"/>
                    <a:pt x="7305165" y="2344792"/>
                    <a:pt x="7319018" y="2353062"/>
                  </a:cubicBezTo>
                  <a:cubicBezTo>
                    <a:pt x="7332872" y="2361332"/>
                    <a:pt x="7343840" y="2370767"/>
                    <a:pt x="7351923" y="2381367"/>
                  </a:cubicBezTo>
                  <a:cubicBezTo>
                    <a:pt x="7360006" y="2391966"/>
                    <a:pt x="7364047" y="2402793"/>
                    <a:pt x="7364047" y="2413846"/>
                  </a:cubicBezTo>
                  <a:cubicBezTo>
                    <a:pt x="7364047" y="2423437"/>
                    <a:pt x="7363372" y="2430494"/>
                    <a:pt x="7362024" y="2435017"/>
                  </a:cubicBezTo>
                  <a:cubicBezTo>
                    <a:pt x="7362636" y="2433384"/>
                    <a:pt x="7359045" y="2431196"/>
                    <a:pt x="7351252" y="2428453"/>
                  </a:cubicBezTo>
                  <a:cubicBezTo>
                    <a:pt x="7343458" y="2425710"/>
                    <a:pt x="7336052" y="2424338"/>
                    <a:pt x="7329034" y="2424338"/>
                  </a:cubicBezTo>
                  <a:cubicBezTo>
                    <a:pt x="7316542" y="2424338"/>
                    <a:pt x="7305395" y="2427115"/>
                    <a:pt x="7295595" y="2432670"/>
                  </a:cubicBezTo>
                  <a:cubicBezTo>
                    <a:pt x="7285794" y="2438225"/>
                    <a:pt x="7277822" y="2445115"/>
                    <a:pt x="7271677" y="2453339"/>
                  </a:cubicBezTo>
                  <a:cubicBezTo>
                    <a:pt x="7265532" y="2461564"/>
                    <a:pt x="7261072" y="2470055"/>
                    <a:pt x="7258295" y="2478813"/>
                  </a:cubicBezTo>
                  <a:cubicBezTo>
                    <a:pt x="7255517" y="2487570"/>
                    <a:pt x="7254128" y="2495877"/>
                    <a:pt x="7254128" y="2503733"/>
                  </a:cubicBezTo>
                  <a:cubicBezTo>
                    <a:pt x="7254128" y="2527381"/>
                    <a:pt x="7262390" y="2545636"/>
                    <a:pt x="7278912" y="2558497"/>
                  </a:cubicBezTo>
                  <a:cubicBezTo>
                    <a:pt x="7295436" y="2571358"/>
                    <a:pt x="7312484" y="2577789"/>
                    <a:pt x="7330055" y="2577789"/>
                  </a:cubicBezTo>
                  <a:cubicBezTo>
                    <a:pt x="7348488" y="2577789"/>
                    <a:pt x="7364478" y="2572651"/>
                    <a:pt x="7378025" y="2562374"/>
                  </a:cubicBezTo>
                  <a:cubicBezTo>
                    <a:pt x="7391572" y="2552098"/>
                    <a:pt x="7402486" y="2539792"/>
                    <a:pt x="7410768" y="2525457"/>
                  </a:cubicBezTo>
                  <a:cubicBezTo>
                    <a:pt x="7419050" y="2511122"/>
                    <a:pt x="7425304" y="2496061"/>
                    <a:pt x="7429532" y="2480275"/>
                  </a:cubicBezTo>
                  <a:cubicBezTo>
                    <a:pt x="7433762" y="2464489"/>
                    <a:pt x="7435875" y="2450276"/>
                    <a:pt x="7435875" y="2437636"/>
                  </a:cubicBezTo>
                  <a:cubicBezTo>
                    <a:pt x="7435875" y="2415801"/>
                    <a:pt x="7431355" y="2393741"/>
                    <a:pt x="7422314" y="2371453"/>
                  </a:cubicBezTo>
                  <a:cubicBezTo>
                    <a:pt x="7413273" y="2349165"/>
                    <a:pt x="7399630" y="2328502"/>
                    <a:pt x="7381384" y="2309462"/>
                  </a:cubicBezTo>
                  <a:cubicBezTo>
                    <a:pt x="7363138" y="2290422"/>
                    <a:pt x="7340535" y="2273775"/>
                    <a:pt x="7313577" y="2259519"/>
                  </a:cubicBezTo>
                  <a:cubicBezTo>
                    <a:pt x="7286618" y="2245263"/>
                    <a:pt x="7258822" y="2235738"/>
                    <a:pt x="7230186" y="2230942"/>
                  </a:cubicBezTo>
                  <a:lnTo>
                    <a:pt x="7230186" y="2227354"/>
                  </a:lnTo>
                  <a:lnTo>
                    <a:pt x="7478604" y="2227354"/>
                  </a:lnTo>
                  <a:lnTo>
                    <a:pt x="7516155" y="2227354"/>
                  </a:lnTo>
                  <a:lnTo>
                    <a:pt x="7528580" y="2227354"/>
                  </a:lnTo>
                  <a:cubicBezTo>
                    <a:pt x="7530689" y="2228261"/>
                    <a:pt x="7534368" y="2231801"/>
                    <a:pt x="7539616" y="2237974"/>
                  </a:cubicBezTo>
                  <a:cubicBezTo>
                    <a:pt x="7544866" y="2244147"/>
                    <a:pt x="7550242" y="2251365"/>
                    <a:pt x="7555746" y="2259629"/>
                  </a:cubicBezTo>
                  <a:cubicBezTo>
                    <a:pt x="7561250" y="2267894"/>
                    <a:pt x="7565756" y="2275855"/>
                    <a:pt x="7569264" y="2283513"/>
                  </a:cubicBezTo>
                  <a:cubicBezTo>
                    <a:pt x="7572773" y="2291171"/>
                    <a:pt x="7574527" y="2296575"/>
                    <a:pt x="7574527" y="2299727"/>
                  </a:cubicBezTo>
                  <a:lnTo>
                    <a:pt x="7574527" y="2725288"/>
                  </a:lnTo>
                  <a:lnTo>
                    <a:pt x="7652885" y="2782390"/>
                  </a:lnTo>
                  <a:lnTo>
                    <a:pt x="7652885" y="2227354"/>
                  </a:lnTo>
                  <a:lnTo>
                    <a:pt x="7772395" y="2227354"/>
                  </a:lnTo>
                  <a:lnTo>
                    <a:pt x="7725870" y="2154438"/>
                  </a:lnTo>
                  <a:lnTo>
                    <a:pt x="7648855" y="2154438"/>
                  </a:lnTo>
                  <a:lnTo>
                    <a:pt x="7645998" y="2145306"/>
                  </a:lnTo>
                  <a:cubicBezTo>
                    <a:pt x="7642620" y="2131759"/>
                    <a:pt x="7636836" y="2115259"/>
                    <a:pt x="7628645" y="2095805"/>
                  </a:cubicBezTo>
                  <a:cubicBezTo>
                    <a:pt x="7620454" y="2076352"/>
                    <a:pt x="7602415" y="2061070"/>
                    <a:pt x="7574527" y="2049961"/>
                  </a:cubicBezTo>
                  <a:lnTo>
                    <a:pt x="7574527" y="2178199"/>
                  </a:lnTo>
                  <a:lnTo>
                    <a:pt x="7564501" y="2170216"/>
                  </a:lnTo>
                  <a:cubicBezTo>
                    <a:pt x="7558580" y="2165666"/>
                    <a:pt x="7551560" y="2160407"/>
                    <a:pt x="7543442" y="2154438"/>
                  </a:cubicBezTo>
                  <a:lnTo>
                    <a:pt x="7470769" y="2154438"/>
                  </a:lnTo>
                  <a:lnTo>
                    <a:pt x="7432622" y="2154438"/>
                  </a:lnTo>
                  <a:lnTo>
                    <a:pt x="6821086" y="2154438"/>
                  </a:lnTo>
                  <a:lnTo>
                    <a:pt x="6791156" y="2154438"/>
                  </a:lnTo>
                  <a:lnTo>
                    <a:pt x="6459045" y="2154438"/>
                  </a:lnTo>
                  <a:lnTo>
                    <a:pt x="6445144" y="2154438"/>
                  </a:lnTo>
                  <a:lnTo>
                    <a:pt x="6382030" y="2154438"/>
                  </a:lnTo>
                  <a:lnTo>
                    <a:pt x="6379174" y="2145306"/>
                  </a:lnTo>
                  <a:cubicBezTo>
                    <a:pt x="6375795" y="2131759"/>
                    <a:pt x="6370011" y="2115259"/>
                    <a:pt x="6361820" y="2095805"/>
                  </a:cubicBezTo>
                  <a:cubicBezTo>
                    <a:pt x="6353630" y="2076352"/>
                    <a:pt x="6335590" y="2061070"/>
                    <a:pt x="6307702" y="2049961"/>
                  </a:cubicBezTo>
                  <a:close/>
                  <a:moveTo>
                    <a:pt x="4669403" y="2049961"/>
                  </a:moveTo>
                  <a:lnTo>
                    <a:pt x="4669403" y="2178199"/>
                  </a:lnTo>
                  <a:lnTo>
                    <a:pt x="4659376" y="2170216"/>
                  </a:lnTo>
                  <a:cubicBezTo>
                    <a:pt x="4653454" y="2165666"/>
                    <a:pt x="4646435" y="2160407"/>
                    <a:pt x="4638318" y="2154438"/>
                  </a:cubicBezTo>
                  <a:lnTo>
                    <a:pt x="4562345" y="2154438"/>
                  </a:lnTo>
                  <a:lnTo>
                    <a:pt x="4527498" y="2154438"/>
                  </a:lnTo>
                  <a:lnTo>
                    <a:pt x="3952196" y="2154438"/>
                  </a:lnTo>
                  <a:lnTo>
                    <a:pt x="3992430" y="2227354"/>
                  </a:lnTo>
                  <a:lnTo>
                    <a:pt x="4573479" y="2227354"/>
                  </a:lnTo>
                  <a:lnTo>
                    <a:pt x="4608870" y="2227354"/>
                  </a:lnTo>
                  <a:lnTo>
                    <a:pt x="4623456" y="2227354"/>
                  </a:lnTo>
                  <a:cubicBezTo>
                    <a:pt x="4625564" y="2228261"/>
                    <a:pt x="4629243" y="2231801"/>
                    <a:pt x="4634492" y="2237974"/>
                  </a:cubicBezTo>
                  <a:cubicBezTo>
                    <a:pt x="4639740" y="2244147"/>
                    <a:pt x="4645117" y="2251365"/>
                    <a:pt x="4650621" y="2259629"/>
                  </a:cubicBezTo>
                  <a:cubicBezTo>
                    <a:pt x="4656125" y="2267894"/>
                    <a:pt x="4660631" y="2275855"/>
                    <a:pt x="4664140" y="2283513"/>
                  </a:cubicBezTo>
                  <a:cubicBezTo>
                    <a:pt x="4667648" y="2291171"/>
                    <a:pt x="4669403" y="2296575"/>
                    <a:pt x="4669403" y="2299727"/>
                  </a:cubicBezTo>
                  <a:lnTo>
                    <a:pt x="4669403" y="2725288"/>
                  </a:lnTo>
                  <a:lnTo>
                    <a:pt x="4747761" y="2782390"/>
                  </a:lnTo>
                  <a:lnTo>
                    <a:pt x="4747761" y="2227354"/>
                  </a:lnTo>
                  <a:lnTo>
                    <a:pt x="4850105" y="2227354"/>
                  </a:lnTo>
                  <a:lnTo>
                    <a:pt x="4867270" y="2227354"/>
                  </a:lnTo>
                  <a:lnTo>
                    <a:pt x="5275105" y="2227354"/>
                  </a:lnTo>
                  <a:lnTo>
                    <a:pt x="5275105" y="2306242"/>
                  </a:lnTo>
                  <a:lnTo>
                    <a:pt x="5258440" y="2285638"/>
                  </a:lnTo>
                  <a:cubicBezTo>
                    <a:pt x="5244689" y="2270725"/>
                    <a:pt x="5226324" y="2263268"/>
                    <a:pt x="5203345" y="2263268"/>
                  </a:cubicBezTo>
                  <a:cubicBezTo>
                    <a:pt x="5186227" y="2263268"/>
                    <a:pt x="5171288" y="2269215"/>
                    <a:pt x="5158529" y="2281107"/>
                  </a:cubicBezTo>
                  <a:cubicBezTo>
                    <a:pt x="5145770" y="2292999"/>
                    <a:pt x="5138716" y="2307424"/>
                    <a:pt x="5137366" y="2324384"/>
                  </a:cubicBezTo>
                  <a:cubicBezTo>
                    <a:pt x="5122221" y="2298729"/>
                    <a:pt x="5103994" y="2281223"/>
                    <a:pt x="5082688" y="2271864"/>
                  </a:cubicBezTo>
                  <a:cubicBezTo>
                    <a:pt x="5061381" y="2262506"/>
                    <a:pt x="5039997" y="2257827"/>
                    <a:pt x="5018537" y="2257827"/>
                  </a:cubicBezTo>
                  <a:cubicBezTo>
                    <a:pt x="4997961" y="2257827"/>
                    <a:pt x="4978429" y="2261874"/>
                    <a:pt x="4959939" y="2269968"/>
                  </a:cubicBezTo>
                  <a:cubicBezTo>
                    <a:pt x="4941449" y="2278063"/>
                    <a:pt x="4925286" y="2289419"/>
                    <a:pt x="4911449" y="2304037"/>
                  </a:cubicBezTo>
                  <a:cubicBezTo>
                    <a:pt x="4897613" y="2318656"/>
                    <a:pt x="4886563" y="2335927"/>
                    <a:pt x="4878299" y="2355851"/>
                  </a:cubicBezTo>
                  <a:cubicBezTo>
                    <a:pt x="4870034" y="2375775"/>
                    <a:pt x="4865902" y="2397929"/>
                    <a:pt x="4865902" y="2422314"/>
                  </a:cubicBezTo>
                  <a:cubicBezTo>
                    <a:pt x="4865902" y="2450735"/>
                    <a:pt x="4870077" y="2476126"/>
                    <a:pt x="4878426" y="2498487"/>
                  </a:cubicBezTo>
                  <a:cubicBezTo>
                    <a:pt x="4886776" y="2520848"/>
                    <a:pt x="4898177" y="2539627"/>
                    <a:pt x="4912631" y="2554824"/>
                  </a:cubicBezTo>
                  <a:cubicBezTo>
                    <a:pt x="4927085" y="2570021"/>
                    <a:pt x="4943325" y="2581638"/>
                    <a:pt x="4961350" y="2589675"/>
                  </a:cubicBezTo>
                  <a:cubicBezTo>
                    <a:pt x="4979375" y="2597713"/>
                    <a:pt x="4998539" y="2601732"/>
                    <a:pt x="5018843" y="2601732"/>
                  </a:cubicBezTo>
                  <a:cubicBezTo>
                    <a:pt x="5049259" y="2601732"/>
                    <a:pt x="5073635" y="2593411"/>
                    <a:pt x="5091972" y="2576769"/>
                  </a:cubicBezTo>
                  <a:cubicBezTo>
                    <a:pt x="5110309" y="2560127"/>
                    <a:pt x="5119477" y="2539987"/>
                    <a:pt x="5119477" y="2516351"/>
                  </a:cubicBezTo>
                  <a:cubicBezTo>
                    <a:pt x="5119477" y="2497385"/>
                    <a:pt x="5113169" y="2479122"/>
                    <a:pt x="5100551" y="2461561"/>
                  </a:cubicBezTo>
                  <a:cubicBezTo>
                    <a:pt x="5087933" y="2444001"/>
                    <a:pt x="5068480" y="2435221"/>
                    <a:pt x="5042191" y="2435221"/>
                  </a:cubicBezTo>
                  <a:cubicBezTo>
                    <a:pt x="5021093" y="2435221"/>
                    <a:pt x="5002762" y="2441507"/>
                    <a:pt x="4987197" y="2454079"/>
                  </a:cubicBezTo>
                  <a:cubicBezTo>
                    <a:pt x="4971632" y="2466651"/>
                    <a:pt x="4963850" y="2483837"/>
                    <a:pt x="4963850" y="2505638"/>
                  </a:cubicBezTo>
                  <a:cubicBezTo>
                    <a:pt x="4956844" y="2502463"/>
                    <a:pt x="4950376" y="2494641"/>
                    <a:pt x="4944447" y="2482171"/>
                  </a:cubicBezTo>
                  <a:cubicBezTo>
                    <a:pt x="4938518" y="2469701"/>
                    <a:pt x="4935554" y="2457678"/>
                    <a:pt x="4935554" y="2446104"/>
                  </a:cubicBezTo>
                  <a:cubicBezTo>
                    <a:pt x="4935554" y="2418715"/>
                    <a:pt x="4944691" y="2396994"/>
                    <a:pt x="4962966" y="2380942"/>
                  </a:cubicBezTo>
                  <a:cubicBezTo>
                    <a:pt x="4981240" y="2364889"/>
                    <a:pt x="5005081" y="2356863"/>
                    <a:pt x="5034488" y="2356863"/>
                  </a:cubicBezTo>
                  <a:cubicBezTo>
                    <a:pt x="5053952" y="2356863"/>
                    <a:pt x="5074477" y="2364866"/>
                    <a:pt x="5096062" y="2380874"/>
                  </a:cubicBezTo>
                  <a:cubicBezTo>
                    <a:pt x="5117646" y="2396881"/>
                    <a:pt x="5134136" y="2424083"/>
                    <a:pt x="5145529" y="2462480"/>
                  </a:cubicBezTo>
                  <a:lnTo>
                    <a:pt x="5201100" y="2489976"/>
                  </a:lnTo>
                  <a:cubicBezTo>
                    <a:pt x="5201100" y="2479615"/>
                    <a:pt x="5200919" y="2471081"/>
                    <a:pt x="5200556" y="2464376"/>
                  </a:cubicBezTo>
                  <a:cubicBezTo>
                    <a:pt x="5200193" y="2457670"/>
                    <a:pt x="5200012" y="2451551"/>
                    <a:pt x="5200012" y="2446019"/>
                  </a:cubicBezTo>
                  <a:lnTo>
                    <a:pt x="5200012" y="2430000"/>
                  </a:lnTo>
                  <a:cubicBezTo>
                    <a:pt x="5200012" y="2402781"/>
                    <a:pt x="5203382" y="2385697"/>
                    <a:pt x="5210121" y="2378748"/>
                  </a:cubicBezTo>
                  <a:cubicBezTo>
                    <a:pt x="5216861" y="2371799"/>
                    <a:pt x="5222776" y="2368324"/>
                    <a:pt x="5227866" y="2368324"/>
                  </a:cubicBezTo>
                  <a:cubicBezTo>
                    <a:pt x="5232593" y="2368324"/>
                    <a:pt x="5237635" y="2370280"/>
                    <a:pt x="5242991" y="2374191"/>
                  </a:cubicBezTo>
                  <a:cubicBezTo>
                    <a:pt x="5248348" y="2378102"/>
                    <a:pt x="5253500" y="2383328"/>
                    <a:pt x="5258449" y="2389869"/>
                  </a:cubicBezTo>
                  <a:cubicBezTo>
                    <a:pt x="5263397" y="2396410"/>
                    <a:pt x="5267410" y="2402730"/>
                    <a:pt x="5270488" y="2408829"/>
                  </a:cubicBezTo>
                  <a:cubicBezTo>
                    <a:pt x="5273566" y="2414928"/>
                    <a:pt x="5275105" y="2419497"/>
                    <a:pt x="5275105" y="2422535"/>
                  </a:cubicBezTo>
                  <a:lnTo>
                    <a:pt x="5275105" y="2725220"/>
                  </a:lnTo>
                  <a:lnTo>
                    <a:pt x="5354551" y="2782390"/>
                  </a:lnTo>
                  <a:lnTo>
                    <a:pt x="5354551" y="2227354"/>
                  </a:lnTo>
                  <a:lnTo>
                    <a:pt x="5444184" y="2227354"/>
                  </a:lnTo>
                  <a:lnTo>
                    <a:pt x="5401059" y="2154438"/>
                  </a:lnTo>
                  <a:lnTo>
                    <a:pt x="4820745" y="2154438"/>
                  </a:lnTo>
                  <a:lnTo>
                    <a:pt x="4809871" y="2154438"/>
                  </a:lnTo>
                  <a:lnTo>
                    <a:pt x="4743730" y="2154438"/>
                  </a:lnTo>
                  <a:lnTo>
                    <a:pt x="4740874" y="2145306"/>
                  </a:lnTo>
                  <a:cubicBezTo>
                    <a:pt x="4737495" y="2131759"/>
                    <a:pt x="4731711" y="2115259"/>
                    <a:pt x="4723520" y="2095805"/>
                  </a:cubicBezTo>
                  <a:cubicBezTo>
                    <a:pt x="4715330" y="2076352"/>
                    <a:pt x="4697290" y="2061070"/>
                    <a:pt x="4669403" y="2049961"/>
                  </a:cubicBezTo>
                  <a:close/>
                  <a:moveTo>
                    <a:pt x="3230022" y="1924805"/>
                  </a:moveTo>
                  <a:cubicBezTo>
                    <a:pt x="3221519" y="1962635"/>
                    <a:pt x="3217268" y="1988369"/>
                    <a:pt x="3217268" y="2002007"/>
                  </a:cubicBezTo>
                  <a:cubicBezTo>
                    <a:pt x="3217268" y="2023274"/>
                    <a:pt x="3221726" y="2042274"/>
                    <a:pt x="3230642" y="2059007"/>
                  </a:cubicBezTo>
                  <a:cubicBezTo>
                    <a:pt x="3239558" y="2075740"/>
                    <a:pt x="3250949" y="2089517"/>
                    <a:pt x="3264813" y="2100337"/>
                  </a:cubicBezTo>
                  <a:cubicBezTo>
                    <a:pt x="3278678" y="2111158"/>
                    <a:pt x="3294169" y="2119434"/>
                    <a:pt x="3311287" y="2125164"/>
                  </a:cubicBezTo>
                  <a:cubicBezTo>
                    <a:pt x="3328406" y="2130895"/>
                    <a:pt x="3345456" y="2133760"/>
                    <a:pt x="3362438" y="2133760"/>
                  </a:cubicBezTo>
                  <a:cubicBezTo>
                    <a:pt x="3371371" y="2133760"/>
                    <a:pt x="3382413" y="2133386"/>
                    <a:pt x="3395563" y="2132638"/>
                  </a:cubicBezTo>
                  <a:cubicBezTo>
                    <a:pt x="3408713" y="2131890"/>
                    <a:pt x="3422210" y="2130813"/>
                    <a:pt x="3436052" y="2129407"/>
                  </a:cubicBezTo>
                  <a:cubicBezTo>
                    <a:pt x="3450732" y="2127944"/>
                    <a:pt x="3464611" y="2126868"/>
                    <a:pt x="3477688" y="2126176"/>
                  </a:cubicBezTo>
                  <a:cubicBezTo>
                    <a:pt x="3490764" y="2125484"/>
                    <a:pt x="3501378" y="2125139"/>
                    <a:pt x="3509529" y="2125139"/>
                  </a:cubicBezTo>
                  <a:cubicBezTo>
                    <a:pt x="3517895" y="2125139"/>
                    <a:pt x="3526406" y="2125640"/>
                    <a:pt x="3535062" y="2126644"/>
                  </a:cubicBezTo>
                  <a:cubicBezTo>
                    <a:pt x="3543717" y="2127647"/>
                    <a:pt x="3551420" y="2129526"/>
                    <a:pt x="3558171" y="2132281"/>
                  </a:cubicBezTo>
                  <a:cubicBezTo>
                    <a:pt x="3564922" y="2135035"/>
                    <a:pt x="3570012" y="2138125"/>
                    <a:pt x="3573442" y="2141548"/>
                  </a:cubicBezTo>
                  <a:cubicBezTo>
                    <a:pt x="3576871" y="2144972"/>
                    <a:pt x="3578586" y="2149354"/>
                    <a:pt x="3578586" y="2154693"/>
                  </a:cubicBezTo>
                  <a:cubicBezTo>
                    <a:pt x="3578586" y="2154183"/>
                    <a:pt x="3577962" y="2154098"/>
                    <a:pt x="3576715" y="2154438"/>
                  </a:cubicBezTo>
                  <a:lnTo>
                    <a:pt x="3201495" y="2154438"/>
                  </a:lnTo>
                  <a:lnTo>
                    <a:pt x="3189261" y="2154438"/>
                  </a:lnTo>
                  <a:lnTo>
                    <a:pt x="3124481" y="2154438"/>
                  </a:lnTo>
                  <a:lnTo>
                    <a:pt x="3121624" y="2145306"/>
                  </a:lnTo>
                  <a:cubicBezTo>
                    <a:pt x="3118245" y="2131759"/>
                    <a:pt x="3112461" y="2115259"/>
                    <a:pt x="3104270" y="2095805"/>
                  </a:cubicBezTo>
                  <a:cubicBezTo>
                    <a:pt x="3096080" y="2076352"/>
                    <a:pt x="3078040" y="2061070"/>
                    <a:pt x="3050153" y="2049961"/>
                  </a:cubicBezTo>
                  <a:lnTo>
                    <a:pt x="3050153" y="2178199"/>
                  </a:lnTo>
                  <a:lnTo>
                    <a:pt x="3040126" y="2170216"/>
                  </a:lnTo>
                  <a:cubicBezTo>
                    <a:pt x="3034204" y="2165666"/>
                    <a:pt x="3027185" y="2160407"/>
                    <a:pt x="3019068" y="2154438"/>
                  </a:cubicBezTo>
                  <a:lnTo>
                    <a:pt x="2943052" y="2154438"/>
                  </a:lnTo>
                  <a:lnTo>
                    <a:pt x="2908248" y="2154438"/>
                  </a:lnTo>
                  <a:lnTo>
                    <a:pt x="2440084" y="2154438"/>
                  </a:lnTo>
                  <a:lnTo>
                    <a:pt x="2436514" y="2154438"/>
                  </a:lnTo>
                  <a:lnTo>
                    <a:pt x="1875083" y="2154438"/>
                  </a:lnTo>
                  <a:lnTo>
                    <a:pt x="1916354" y="2227354"/>
                  </a:lnTo>
                  <a:lnTo>
                    <a:pt x="1927628" y="2227354"/>
                  </a:lnTo>
                  <a:lnTo>
                    <a:pt x="1934124" y="2252487"/>
                  </a:lnTo>
                  <a:cubicBezTo>
                    <a:pt x="1950290" y="2262384"/>
                    <a:pt x="1965095" y="2269339"/>
                    <a:pt x="1978541" y="2273352"/>
                  </a:cubicBezTo>
                  <a:cubicBezTo>
                    <a:pt x="1991986" y="2277365"/>
                    <a:pt x="2006184" y="2280868"/>
                    <a:pt x="2021138" y="2283861"/>
                  </a:cubicBezTo>
                  <a:cubicBezTo>
                    <a:pt x="2032406" y="2286832"/>
                    <a:pt x="2044806" y="2290334"/>
                    <a:pt x="2058335" y="2294370"/>
                  </a:cubicBezTo>
                  <a:cubicBezTo>
                    <a:pt x="2071865" y="2298406"/>
                    <a:pt x="2083168" y="2303564"/>
                    <a:pt x="2092243" y="2309845"/>
                  </a:cubicBezTo>
                  <a:cubicBezTo>
                    <a:pt x="2101318" y="2316125"/>
                    <a:pt x="2108474" y="2324364"/>
                    <a:pt x="2113711" y="2334561"/>
                  </a:cubicBezTo>
                  <a:cubicBezTo>
                    <a:pt x="2118949" y="2344758"/>
                    <a:pt x="2121568" y="2358563"/>
                    <a:pt x="2121568" y="2375976"/>
                  </a:cubicBezTo>
                  <a:cubicBezTo>
                    <a:pt x="2121568" y="2380658"/>
                    <a:pt x="2116860" y="2389566"/>
                    <a:pt x="2107445" y="2402699"/>
                  </a:cubicBezTo>
                  <a:cubicBezTo>
                    <a:pt x="2098030" y="2415833"/>
                    <a:pt x="2087065" y="2429164"/>
                    <a:pt x="2074549" y="2442694"/>
                  </a:cubicBezTo>
                  <a:cubicBezTo>
                    <a:pt x="2062034" y="2456225"/>
                    <a:pt x="2049941" y="2467853"/>
                    <a:pt x="2038270" y="2477580"/>
                  </a:cubicBezTo>
                  <a:cubicBezTo>
                    <a:pt x="2026599" y="2487306"/>
                    <a:pt x="2019579" y="2492170"/>
                    <a:pt x="2017209" y="2492170"/>
                  </a:cubicBezTo>
                  <a:cubicBezTo>
                    <a:pt x="2018378" y="2492170"/>
                    <a:pt x="2016161" y="2490132"/>
                    <a:pt x="2010560" y="2486057"/>
                  </a:cubicBezTo>
                  <a:cubicBezTo>
                    <a:pt x="2004960" y="2481981"/>
                    <a:pt x="1999575" y="2470149"/>
                    <a:pt x="1994406" y="2450559"/>
                  </a:cubicBezTo>
                  <a:lnTo>
                    <a:pt x="1931641" y="2453467"/>
                  </a:lnTo>
                  <a:cubicBezTo>
                    <a:pt x="1933217" y="2473113"/>
                    <a:pt x="1937774" y="2490659"/>
                    <a:pt x="1945313" y="2506105"/>
                  </a:cubicBezTo>
                  <a:cubicBezTo>
                    <a:pt x="1952852" y="2521551"/>
                    <a:pt x="1961822" y="2536144"/>
                    <a:pt x="1972223" y="2549884"/>
                  </a:cubicBezTo>
                  <a:cubicBezTo>
                    <a:pt x="1982625" y="2563624"/>
                    <a:pt x="1994369" y="2575652"/>
                    <a:pt x="2007457" y="2585968"/>
                  </a:cubicBezTo>
                  <a:cubicBezTo>
                    <a:pt x="2020545" y="2596284"/>
                    <a:pt x="2033755" y="2601443"/>
                    <a:pt x="2047087" y="2601443"/>
                  </a:cubicBezTo>
                  <a:cubicBezTo>
                    <a:pt x="2056689" y="2601443"/>
                    <a:pt x="2066359" y="2598399"/>
                    <a:pt x="2076097" y="2592311"/>
                  </a:cubicBezTo>
                  <a:cubicBezTo>
                    <a:pt x="2085835" y="2586223"/>
                    <a:pt x="2095709" y="2578730"/>
                    <a:pt x="2105719" y="2569831"/>
                  </a:cubicBezTo>
                  <a:cubicBezTo>
                    <a:pt x="2115729" y="2560931"/>
                    <a:pt x="2125895" y="2550958"/>
                    <a:pt x="2136217" y="2539911"/>
                  </a:cubicBezTo>
                  <a:cubicBezTo>
                    <a:pt x="2146539" y="2528863"/>
                    <a:pt x="2157022" y="2517649"/>
                    <a:pt x="2167667" y="2506267"/>
                  </a:cubicBezTo>
                  <a:cubicBezTo>
                    <a:pt x="2178233" y="2494930"/>
                    <a:pt x="2188170" y="2484081"/>
                    <a:pt x="2197477" y="2473720"/>
                  </a:cubicBezTo>
                  <a:cubicBezTo>
                    <a:pt x="2206784" y="2463358"/>
                    <a:pt x="2215683" y="2454431"/>
                    <a:pt x="2224174" y="2446937"/>
                  </a:cubicBezTo>
                  <a:cubicBezTo>
                    <a:pt x="2232665" y="2439444"/>
                    <a:pt x="2240167" y="2433622"/>
                    <a:pt x="2246680" y="2429473"/>
                  </a:cubicBezTo>
                  <a:cubicBezTo>
                    <a:pt x="2253193" y="2425324"/>
                    <a:pt x="2258411" y="2423249"/>
                    <a:pt x="2262333" y="2423249"/>
                  </a:cubicBezTo>
                  <a:cubicBezTo>
                    <a:pt x="2267151" y="2423249"/>
                    <a:pt x="2272819" y="2426217"/>
                    <a:pt x="2279338" y="2432151"/>
                  </a:cubicBezTo>
                  <a:cubicBezTo>
                    <a:pt x="2285856" y="2438086"/>
                    <a:pt x="2292080" y="2445506"/>
                    <a:pt x="2298009" y="2454411"/>
                  </a:cubicBezTo>
                  <a:cubicBezTo>
                    <a:pt x="2303938" y="2463316"/>
                    <a:pt x="2308663" y="2472246"/>
                    <a:pt x="2312183" y="2481202"/>
                  </a:cubicBezTo>
                  <a:cubicBezTo>
                    <a:pt x="2315703" y="2490158"/>
                    <a:pt x="2317463" y="2496699"/>
                    <a:pt x="2317463" y="2500825"/>
                  </a:cubicBezTo>
                  <a:lnTo>
                    <a:pt x="2317463" y="2725288"/>
                  </a:lnTo>
                  <a:lnTo>
                    <a:pt x="2396909" y="2782390"/>
                  </a:lnTo>
                  <a:lnTo>
                    <a:pt x="2396909" y="2227354"/>
                  </a:lnTo>
                  <a:lnTo>
                    <a:pt x="2476764" y="2227354"/>
                  </a:lnTo>
                  <a:lnTo>
                    <a:pt x="2485470" y="2227354"/>
                  </a:lnTo>
                  <a:lnTo>
                    <a:pt x="2819581" y="2227354"/>
                  </a:lnTo>
                  <a:lnTo>
                    <a:pt x="2819581" y="2238833"/>
                  </a:lnTo>
                  <a:lnTo>
                    <a:pt x="2496269" y="2418165"/>
                  </a:lnTo>
                  <a:lnTo>
                    <a:pt x="2562179" y="2506403"/>
                  </a:lnTo>
                  <a:cubicBezTo>
                    <a:pt x="2594523" y="2510926"/>
                    <a:pt x="2625063" y="2519074"/>
                    <a:pt x="2653801" y="2530847"/>
                  </a:cubicBezTo>
                  <a:cubicBezTo>
                    <a:pt x="2682539" y="2542620"/>
                    <a:pt x="2708888" y="2558262"/>
                    <a:pt x="2732848" y="2577772"/>
                  </a:cubicBezTo>
                  <a:cubicBezTo>
                    <a:pt x="2756808" y="2597282"/>
                    <a:pt x="2778455" y="2621366"/>
                    <a:pt x="2797789" y="2650025"/>
                  </a:cubicBezTo>
                  <a:cubicBezTo>
                    <a:pt x="2817123" y="2678684"/>
                    <a:pt x="2832669" y="2712863"/>
                    <a:pt x="2844425" y="2752564"/>
                  </a:cubicBezTo>
                  <a:lnTo>
                    <a:pt x="2899027" y="2781302"/>
                  </a:lnTo>
                  <a:lnTo>
                    <a:pt x="2899027" y="2227354"/>
                  </a:lnTo>
                  <a:lnTo>
                    <a:pt x="2954229" y="2227354"/>
                  </a:lnTo>
                  <a:lnTo>
                    <a:pt x="2990785" y="2227354"/>
                  </a:lnTo>
                  <a:lnTo>
                    <a:pt x="3004206" y="2227354"/>
                  </a:lnTo>
                  <a:cubicBezTo>
                    <a:pt x="3006314" y="2228261"/>
                    <a:pt x="3009993" y="2231801"/>
                    <a:pt x="3015242" y="2237974"/>
                  </a:cubicBezTo>
                  <a:cubicBezTo>
                    <a:pt x="3020491" y="2244147"/>
                    <a:pt x="3025867" y="2251365"/>
                    <a:pt x="3031371" y="2259629"/>
                  </a:cubicBezTo>
                  <a:cubicBezTo>
                    <a:pt x="3036875" y="2267894"/>
                    <a:pt x="3041381" y="2275855"/>
                    <a:pt x="3044890" y="2283513"/>
                  </a:cubicBezTo>
                  <a:cubicBezTo>
                    <a:pt x="3048398" y="2291171"/>
                    <a:pt x="3050153" y="2296575"/>
                    <a:pt x="3050153" y="2299727"/>
                  </a:cubicBezTo>
                  <a:lnTo>
                    <a:pt x="3050153" y="2725288"/>
                  </a:lnTo>
                  <a:lnTo>
                    <a:pt x="3128511" y="2782390"/>
                  </a:lnTo>
                  <a:lnTo>
                    <a:pt x="3128511" y="2227354"/>
                  </a:lnTo>
                  <a:lnTo>
                    <a:pt x="3229511" y="2227354"/>
                  </a:lnTo>
                  <a:lnTo>
                    <a:pt x="3248020" y="2227354"/>
                  </a:lnTo>
                  <a:lnTo>
                    <a:pt x="3754024" y="2227354"/>
                  </a:lnTo>
                  <a:lnTo>
                    <a:pt x="3712226" y="2154438"/>
                  </a:lnTo>
                  <a:lnTo>
                    <a:pt x="3640371" y="2154438"/>
                  </a:lnTo>
                  <a:lnTo>
                    <a:pt x="3640568" y="2153197"/>
                  </a:lnTo>
                  <a:cubicBezTo>
                    <a:pt x="3641259" y="2146973"/>
                    <a:pt x="3642087" y="2138561"/>
                    <a:pt x="3643051" y="2127961"/>
                  </a:cubicBezTo>
                  <a:lnTo>
                    <a:pt x="3642864" y="2126652"/>
                  </a:lnTo>
                  <a:cubicBezTo>
                    <a:pt x="3637241" y="2103764"/>
                    <a:pt x="3623793" y="2083446"/>
                    <a:pt x="3602520" y="2065699"/>
                  </a:cubicBezTo>
                  <a:cubicBezTo>
                    <a:pt x="3581247" y="2047951"/>
                    <a:pt x="3548453" y="2039078"/>
                    <a:pt x="3504139" y="2039078"/>
                  </a:cubicBezTo>
                  <a:cubicBezTo>
                    <a:pt x="3493698" y="2039078"/>
                    <a:pt x="3481378" y="2039469"/>
                    <a:pt x="3467179" y="2040251"/>
                  </a:cubicBezTo>
                  <a:cubicBezTo>
                    <a:pt x="3452980" y="2041033"/>
                    <a:pt x="3439112" y="2041810"/>
                    <a:pt x="3425577" y="2042581"/>
                  </a:cubicBezTo>
                  <a:cubicBezTo>
                    <a:pt x="3402484" y="2044598"/>
                    <a:pt x="3379256" y="2045607"/>
                    <a:pt x="3355891" y="2045607"/>
                  </a:cubicBezTo>
                  <a:cubicBezTo>
                    <a:pt x="3330441" y="2045607"/>
                    <a:pt x="3311676" y="2041858"/>
                    <a:pt x="3299597" y="2034359"/>
                  </a:cubicBezTo>
                  <a:cubicBezTo>
                    <a:pt x="3287518" y="2026860"/>
                    <a:pt x="3281478" y="2014993"/>
                    <a:pt x="3281478" y="1998759"/>
                  </a:cubicBezTo>
                  <a:cubicBezTo>
                    <a:pt x="3281478" y="1993431"/>
                    <a:pt x="3282155" y="1987547"/>
                    <a:pt x="3283510" y="1981108"/>
                  </a:cubicBezTo>
                  <a:cubicBezTo>
                    <a:pt x="3284865" y="1974669"/>
                    <a:pt x="3286676" y="1965367"/>
                    <a:pt x="3288943" y="1953203"/>
                  </a:cubicBezTo>
                  <a:close/>
                  <a:moveTo>
                    <a:pt x="3839844" y="761373"/>
                  </a:moveTo>
                  <a:lnTo>
                    <a:pt x="3839980" y="999338"/>
                  </a:lnTo>
                  <a:cubicBezTo>
                    <a:pt x="3822851" y="959388"/>
                    <a:pt x="3798922" y="927354"/>
                    <a:pt x="3768194" y="903236"/>
                  </a:cubicBezTo>
                  <a:cubicBezTo>
                    <a:pt x="3737467" y="879117"/>
                    <a:pt x="3705126" y="862478"/>
                    <a:pt x="3671173" y="853318"/>
                  </a:cubicBezTo>
                  <a:cubicBezTo>
                    <a:pt x="3700977" y="842378"/>
                    <a:pt x="3730778" y="828740"/>
                    <a:pt x="3760576" y="812404"/>
                  </a:cubicBezTo>
                  <a:cubicBezTo>
                    <a:pt x="3790374" y="796069"/>
                    <a:pt x="3816797" y="779058"/>
                    <a:pt x="3839844" y="761373"/>
                  </a:cubicBezTo>
                  <a:close/>
                  <a:moveTo>
                    <a:pt x="5134156" y="738417"/>
                  </a:moveTo>
                  <a:lnTo>
                    <a:pt x="5134156" y="991958"/>
                  </a:lnTo>
                  <a:cubicBezTo>
                    <a:pt x="5115473" y="948301"/>
                    <a:pt x="5089904" y="913342"/>
                    <a:pt x="5057447" y="887081"/>
                  </a:cubicBezTo>
                  <a:cubicBezTo>
                    <a:pt x="5024991" y="860820"/>
                    <a:pt x="4992733" y="842577"/>
                    <a:pt x="4960673" y="832351"/>
                  </a:cubicBezTo>
                  <a:close/>
                  <a:moveTo>
                    <a:pt x="1314631" y="738417"/>
                  </a:moveTo>
                  <a:lnTo>
                    <a:pt x="1314631" y="991958"/>
                  </a:lnTo>
                  <a:cubicBezTo>
                    <a:pt x="1295948" y="948301"/>
                    <a:pt x="1270379" y="913342"/>
                    <a:pt x="1237922" y="887081"/>
                  </a:cubicBezTo>
                  <a:cubicBezTo>
                    <a:pt x="1205466" y="860820"/>
                    <a:pt x="1173208" y="842577"/>
                    <a:pt x="1141148" y="832351"/>
                  </a:cubicBezTo>
                  <a:close/>
                  <a:moveTo>
                    <a:pt x="2893065" y="736291"/>
                  </a:moveTo>
                  <a:lnTo>
                    <a:pt x="2893065" y="986618"/>
                  </a:lnTo>
                  <a:cubicBezTo>
                    <a:pt x="2879631" y="945388"/>
                    <a:pt x="2857150" y="911208"/>
                    <a:pt x="2825624" y="884080"/>
                  </a:cubicBezTo>
                  <a:cubicBezTo>
                    <a:pt x="2794097" y="856951"/>
                    <a:pt x="2763375" y="838853"/>
                    <a:pt x="2733458" y="829783"/>
                  </a:cubicBezTo>
                  <a:cubicBezTo>
                    <a:pt x="2765041" y="816803"/>
                    <a:pt x="2794349" y="802372"/>
                    <a:pt x="2821381" y="786489"/>
                  </a:cubicBezTo>
                  <a:cubicBezTo>
                    <a:pt x="2848413" y="770607"/>
                    <a:pt x="2872307" y="753874"/>
                    <a:pt x="2893065" y="736291"/>
                  </a:cubicBezTo>
                  <a:close/>
                  <a:moveTo>
                    <a:pt x="1981011" y="717484"/>
                  </a:moveTo>
                  <a:lnTo>
                    <a:pt x="1986478" y="717484"/>
                  </a:lnTo>
                  <a:lnTo>
                    <a:pt x="1986401" y="718523"/>
                  </a:lnTo>
                  <a:lnTo>
                    <a:pt x="1983689" y="718019"/>
                  </a:lnTo>
                  <a:cubicBezTo>
                    <a:pt x="1984046" y="717662"/>
                    <a:pt x="1983153" y="717484"/>
                    <a:pt x="1981011" y="717484"/>
                  </a:cubicBezTo>
                  <a:close/>
                  <a:moveTo>
                    <a:pt x="1986571" y="716242"/>
                  </a:moveTo>
                  <a:lnTo>
                    <a:pt x="1986571" y="717484"/>
                  </a:lnTo>
                  <a:lnTo>
                    <a:pt x="1986478" y="717484"/>
                  </a:lnTo>
                  <a:close/>
                  <a:moveTo>
                    <a:pt x="1943804" y="638037"/>
                  </a:moveTo>
                  <a:lnTo>
                    <a:pt x="1928517" y="642323"/>
                  </a:lnTo>
                  <a:cubicBezTo>
                    <a:pt x="1914017" y="645599"/>
                    <a:pt x="1899297" y="650978"/>
                    <a:pt x="1884355" y="658460"/>
                  </a:cubicBezTo>
                  <a:cubicBezTo>
                    <a:pt x="1869414" y="665942"/>
                    <a:pt x="1855464" y="675216"/>
                    <a:pt x="1842507" y="686280"/>
                  </a:cubicBezTo>
                  <a:cubicBezTo>
                    <a:pt x="1829549" y="697344"/>
                    <a:pt x="1818578" y="710118"/>
                    <a:pt x="1809594" y="724600"/>
                  </a:cubicBezTo>
                  <a:cubicBezTo>
                    <a:pt x="1800610" y="739083"/>
                    <a:pt x="1796118" y="754866"/>
                    <a:pt x="1796118" y="771950"/>
                  </a:cubicBezTo>
                  <a:cubicBezTo>
                    <a:pt x="1796118" y="793002"/>
                    <a:pt x="1804144" y="810953"/>
                    <a:pt x="1820196" y="825804"/>
                  </a:cubicBezTo>
                  <a:cubicBezTo>
                    <a:pt x="1836249" y="840655"/>
                    <a:pt x="1856048" y="848081"/>
                    <a:pt x="1879594" y="848081"/>
                  </a:cubicBezTo>
                  <a:cubicBezTo>
                    <a:pt x="1892904" y="848081"/>
                    <a:pt x="1906031" y="845037"/>
                    <a:pt x="1918977" y="838949"/>
                  </a:cubicBezTo>
                  <a:cubicBezTo>
                    <a:pt x="1931924" y="832861"/>
                    <a:pt x="1943546" y="824056"/>
                    <a:pt x="1953846" y="812532"/>
                  </a:cubicBezTo>
                  <a:cubicBezTo>
                    <a:pt x="1964145" y="801008"/>
                    <a:pt x="1972174" y="787169"/>
                    <a:pt x="1977933" y="771015"/>
                  </a:cubicBezTo>
                  <a:cubicBezTo>
                    <a:pt x="1980812" y="762938"/>
                    <a:pt x="1982972" y="754335"/>
                    <a:pt x="1984411" y="745206"/>
                  </a:cubicBezTo>
                  <a:lnTo>
                    <a:pt x="1986401" y="718523"/>
                  </a:lnTo>
                  <a:lnTo>
                    <a:pt x="1986571" y="718555"/>
                  </a:lnTo>
                  <a:lnTo>
                    <a:pt x="1986571" y="717484"/>
                  </a:lnTo>
                  <a:lnTo>
                    <a:pt x="1989564" y="717484"/>
                  </a:lnTo>
                  <a:cubicBezTo>
                    <a:pt x="2019560" y="717484"/>
                    <a:pt x="2042160" y="723971"/>
                    <a:pt x="2057362" y="736946"/>
                  </a:cubicBezTo>
                  <a:cubicBezTo>
                    <a:pt x="2072564" y="749920"/>
                    <a:pt x="2080165" y="768878"/>
                    <a:pt x="2080165" y="793818"/>
                  </a:cubicBezTo>
                  <a:cubicBezTo>
                    <a:pt x="2080165" y="806300"/>
                    <a:pt x="2076535" y="820439"/>
                    <a:pt x="2069274" y="836237"/>
                  </a:cubicBezTo>
                  <a:cubicBezTo>
                    <a:pt x="2062013" y="852034"/>
                    <a:pt x="2050940" y="866859"/>
                    <a:pt x="2036055" y="880713"/>
                  </a:cubicBezTo>
                  <a:cubicBezTo>
                    <a:pt x="2021170" y="894566"/>
                    <a:pt x="2001944" y="906194"/>
                    <a:pt x="1978375" y="915598"/>
                  </a:cubicBezTo>
                  <a:cubicBezTo>
                    <a:pt x="1954806" y="925002"/>
                    <a:pt x="1926618" y="929703"/>
                    <a:pt x="1893810" y="929703"/>
                  </a:cubicBezTo>
                  <a:cubicBezTo>
                    <a:pt x="1861524" y="929703"/>
                    <a:pt x="1816671" y="922238"/>
                    <a:pt x="1759251" y="907308"/>
                  </a:cubicBezTo>
                  <a:lnTo>
                    <a:pt x="1847064" y="1049009"/>
                  </a:lnTo>
                  <a:cubicBezTo>
                    <a:pt x="1876970" y="1051322"/>
                    <a:pt x="1905566" y="1058387"/>
                    <a:pt x="1932853" y="1070205"/>
                  </a:cubicBezTo>
                  <a:cubicBezTo>
                    <a:pt x="1960140" y="1082024"/>
                    <a:pt x="1987912" y="1097036"/>
                    <a:pt x="2016168" y="1115243"/>
                  </a:cubicBezTo>
                  <a:cubicBezTo>
                    <a:pt x="2044424" y="1133449"/>
                    <a:pt x="2072757" y="1154495"/>
                    <a:pt x="2101166" y="1178381"/>
                  </a:cubicBezTo>
                  <a:cubicBezTo>
                    <a:pt x="2129576" y="1202267"/>
                    <a:pt x="2164288" y="1227843"/>
                    <a:pt x="2205304" y="1255107"/>
                  </a:cubicBezTo>
                  <a:lnTo>
                    <a:pt x="2205304" y="1191152"/>
                  </a:lnTo>
                  <a:cubicBezTo>
                    <a:pt x="2172269" y="1157210"/>
                    <a:pt x="2138455" y="1125193"/>
                    <a:pt x="2103862" y="1095100"/>
                  </a:cubicBezTo>
                  <a:cubicBezTo>
                    <a:pt x="2069268" y="1065008"/>
                    <a:pt x="2029457" y="1037888"/>
                    <a:pt x="1984429" y="1013741"/>
                  </a:cubicBezTo>
                  <a:cubicBezTo>
                    <a:pt x="2044013" y="998902"/>
                    <a:pt x="2088288" y="973114"/>
                    <a:pt x="2117253" y="936378"/>
                  </a:cubicBezTo>
                  <a:cubicBezTo>
                    <a:pt x="2146218" y="899642"/>
                    <a:pt x="2160700" y="860245"/>
                    <a:pt x="2160700" y="818186"/>
                  </a:cubicBezTo>
                  <a:cubicBezTo>
                    <a:pt x="2160700" y="795796"/>
                    <a:pt x="2155933" y="773574"/>
                    <a:pt x="2146399" y="751519"/>
                  </a:cubicBezTo>
                  <a:cubicBezTo>
                    <a:pt x="2136865" y="729464"/>
                    <a:pt x="2123397" y="710138"/>
                    <a:pt x="2105996" y="693541"/>
                  </a:cubicBezTo>
                  <a:cubicBezTo>
                    <a:pt x="2088594" y="676944"/>
                    <a:pt x="2067381" y="663545"/>
                    <a:pt x="2042355" y="653342"/>
                  </a:cubicBezTo>
                  <a:cubicBezTo>
                    <a:pt x="2017330" y="643139"/>
                    <a:pt x="1989779" y="638037"/>
                    <a:pt x="1959704" y="638037"/>
                  </a:cubicBezTo>
                  <a:close/>
                  <a:moveTo>
                    <a:pt x="569735" y="627154"/>
                  </a:moveTo>
                  <a:lnTo>
                    <a:pt x="812513" y="627154"/>
                  </a:lnTo>
                  <a:lnTo>
                    <a:pt x="812631" y="775852"/>
                  </a:lnTo>
                  <a:lnTo>
                    <a:pt x="811654" y="773838"/>
                  </a:lnTo>
                  <a:cubicBezTo>
                    <a:pt x="802590" y="762546"/>
                    <a:pt x="793178" y="752400"/>
                    <a:pt x="783417" y="743399"/>
                  </a:cubicBezTo>
                  <a:cubicBezTo>
                    <a:pt x="773657" y="734398"/>
                    <a:pt x="762998" y="726196"/>
                    <a:pt x="751440" y="718793"/>
                  </a:cubicBezTo>
                  <a:cubicBezTo>
                    <a:pt x="739882" y="711390"/>
                    <a:pt x="728333" y="707689"/>
                    <a:pt x="716793" y="707689"/>
                  </a:cubicBezTo>
                  <a:cubicBezTo>
                    <a:pt x="705093" y="707689"/>
                    <a:pt x="695077" y="710801"/>
                    <a:pt x="686745" y="717025"/>
                  </a:cubicBezTo>
                  <a:lnTo>
                    <a:pt x="671476" y="730082"/>
                  </a:lnTo>
                  <a:lnTo>
                    <a:pt x="664573" y="701259"/>
                  </a:lnTo>
                  <a:cubicBezTo>
                    <a:pt x="659122" y="688799"/>
                    <a:pt x="651279" y="676655"/>
                    <a:pt x="641045" y="664828"/>
                  </a:cubicBezTo>
                  <a:cubicBezTo>
                    <a:pt x="620577" y="641175"/>
                    <a:pt x="596807" y="628617"/>
                    <a:pt x="569735" y="627154"/>
                  </a:cubicBezTo>
                  <a:close/>
                  <a:moveTo>
                    <a:pt x="3839844" y="449761"/>
                  </a:moveTo>
                  <a:lnTo>
                    <a:pt x="3839844" y="659872"/>
                  </a:lnTo>
                  <a:cubicBezTo>
                    <a:pt x="3839311" y="660178"/>
                    <a:pt x="3837747" y="660985"/>
                    <a:pt x="3835151" y="662295"/>
                  </a:cubicBezTo>
                  <a:cubicBezTo>
                    <a:pt x="3832555" y="663604"/>
                    <a:pt x="3830004" y="665109"/>
                    <a:pt x="3827498" y="666809"/>
                  </a:cubicBezTo>
                  <a:cubicBezTo>
                    <a:pt x="3813441" y="676718"/>
                    <a:pt x="3798837" y="685645"/>
                    <a:pt x="3783686" y="693592"/>
                  </a:cubicBezTo>
                  <a:cubicBezTo>
                    <a:pt x="3768534" y="701539"/>
                    <a:pt x="3754349" y="705512"/>
                    <a:pt x="3741131" y="705512"/>
                  </a:cubicBezTo>
                  <a:cubicBezTo>
                    <a:pt x="3731948" y="705512"/>
                    <a:pt x="3723661" y="705198"/>
                    <a:pt x="3716270" y="704569"/>
                  </a:cubicBezTo>
                  <a:cubicBezTo>
                    <a:pt x="3708879" y="703939"/>
                    <a:pt x="3701949" y="702576"/>
                    <a:pt x="3695482" y="700479"/>
                  </a:cubicBezTo>
                  <a:cubicBezTo>
                    <a:pt x="3689014" y="698382"/>
                    <a:pt x="3683031" y="694975"/>
                    <a:pt x="3677533" y="690259"/>
                  </a:cubicBezTo>
                  <a:cubicBezTo>
                    <a:pt x="3672035" y="685543"/>
                    <a:pt x="3667432" y="683060"/>
                    <a:pt x="3663725" y="682811"/>
                  </a:cubicBezTo>
                  <a:cubicBezTo>
                    <a:pt x="3681716" y="681870"/>
                    <a:pt x="3695978" y="675459"/>
                    <a:pt x="3706509" y="663579"/>
                  </a:cubicBezTo>
                  <a:cubicBezTo>
                    <a:pt x="3717041" y="651698"/>
                    <a:pt x="3722307" y="637754"/>
                    <a:pt x="3722307" y="621747"/>
                  </a:cubicBezTo>
                  <a:cubicBezTo>
                    <a:pt x="3722307" y="604062"/>
                    <a:pt x="3715672" y="588571"/>
                    <a:pt x="3702403" y="575273"/>
                  </a:cubicBezTo>
                  <a:cubicBezTo>
                    <a:pt x="3689133" y="561975"/>
                    <a:pt x="3670476" y="555326"/>
                    <a:pt x="3646432" y="555326"/>
                  </a:cubicBezTo>
                  <a:cubicBezTo>
                    <a:pt x="3632884" y="555326"/>
                    <a:pt x="3620298" y="557744"/>
                    <a:pt x="3608673" y="562579"/>
                  </a:cubicBezTo>
                  <a:cubicBezTo>
                    <a:pt x="3597047" y="567414"/>
                    <a:pt x="3586864" y="574029"/>
                    <a:pt x="3578123" y="582423"/>
                  </a:cubicBezTo>
                  <a:cubicBezTo>
                    <a:pt x="3569383" y="590818"/>
                    <a:pt x="3562388" y="600298"/>
                    <a:pt x="3557139" y="610864"/>
                  </a:cubicBezTo>
                  <a:cubicBezTo>
                    <a:pt x="3551891" y="621429"/>
                    <a:pt x="3549266" y="632970"/>
                    <a:pt x="3549266" y="645485"/>
                  </a:cubicBezTo>
                  <a:cubicBezTo>
                    <a:pt x="3549266" y="660234"/>
                    <a:pt x="3552993" y="674711"/>
                    <a:pt x="3560447" y="688916"/>
                  </a:cubicBezTo>
                  <a:cubicBezTo>
                    <a:pt x="3567901" y="703120"/>
                    <a:pt x="3577982" y="715840"/>
                    <a:pt x="3590690" y="727074"/>
                  </a:cubicBezTo>
                  <a:cubicBezTo>
                    <a:pt x="3603398" y="738309"/>
                    <a:pt x="3618535" y="747191"/>
                    <a:pt x="3636101" y="753721"/>
                  </a:cubicBezTo>
                  <a:cubicBezTo>
                    <a:pt x="3644884" y="756986"/>
                    <a:pt x="3654318" y="759435"/>
                    <a:pt x="3664403" y="761067"/>
                  </a:cubicBezTo>
                  <a:lnTo>
                    <a:pt x="3676159" y="761961"/>
                  </a:lnTo>
                  <a:lnTo>
                    <a:pt x="3520205" y="839816"/>
                  </a:lnTo>
                  <a:lnTo>
                    <a:pt x="3587544" y="931880"/>
                  </a:lnTo>
                  <a:cubicBezTo>
                    <a:pt x="3631972" y="931880"/>
                    <a:pt x="3669320" y="939699"/>
                    <a:pt x="3699589" y="955338"/>
                  </a:cubicBezTo>
                  <a:cubicBezTo>
                    <a:pt x="3729857" y="970977"/>
                    <a:pt x="3755667" y="989478"/>
                    <a:pt x="3777020" y="1010842"/>
                  </a:cubicBezTo>
                  <a:cubicBezTo>
                    <a:pt x="3798372" y="1032205"/>
                    <a:pt x="3815496" y="1053869"/>
                    <a:pt x="3828391" y="1075834"/>
                  </a:cubicBezTo>
                  <a:cubicBezTo>
                    <a:pt x="3841287" y="1097798"/>
                    <a:pt x="3850472" y="1109676"/>
                    <a:pt x="3855947" y="1111467"/>
                  </a:cubicBezTo>
                  <a:lnTo>
                    <a:pt x="3854893" y="1111467"/>
                  </a:lnTo>
                  <a:lnTo>
                    <a:pt x="3861763" y="1138998"/>
                  </a:lnTo>
                  <a:lnTo>
                    <a:pt x="3918202" y="1184367"/>
                  </a:lnTo>
                  <a:lnTo>
                    <a:pt x="3918202" y="627154"/>
                  </a:lnTo>
                  <a:lnTo>
                    <a:pt x="4003298" y="627154"/>
                  </a:lnTo>
                  <a:lnTo>
                    <a:pt x="4011031" y="627154"/>
                  </a:lnTo>
                  <a:lnTo>
                    <a:pt x="4364258" y="627154"/>
                  </a:lnTo>
                  <a:lnTo>
                    <a:pt x="4364258" y="911474"/>
                  </a:lnTo>
                  <a:cubicBezTo>
                    <a:pt x="4363907" y="888370"/>
                    <a:pt x="4354707" y="867440"/>
                    <a:pt x="4336660" y="848684"/>
                  </a:cubicBezTo>
                  <a:cubicBezTo>
                    <a:pt x="4318612" y="829928"/>
                    <a:pt x="4300020" y="814740"/>
                    <a:pt x="4280884" y="803120"/>
                  </a:cubicBezTo>
                  <a:cubicBezTo>
                    <a:pt x="4261748" y="791500"/>
                    <a:pt x="4242841" y="783029"/>
                    <a:pt x="4224165" y="777706"/>
                  </a:cubicBezTo>
                  <a:cubicBezTo>
                    <a:pt x="4205488" y="772384"/>
                    <a:pt x="4188571" y="769722"/>
                    <a:pt x="4173414" y="769722"/>
                  </a:cubicBezTo>
                  <a:cubicBezTo>
                    <a:pt x="4155468" y="769722"/>
                    <a:pt x="4137899" y="772202"/>
                    <a:pt x="4120708" y="777162"/>
                  </a:cubicBezTo>
                  <a:cubicBezTo>
                    <a:pt x="4103516" y="782122"/>
                    <a:pt x="4088237" y="789703"/>
                    <a:pt x="4074871" y="799906"/>
                  </a:cubicBezTo>
                  <a:cubicBezTo>
                    <a:pt x="4061505" y="810109"/>
                    <a:pt x="4050892" y="822862"/>
                    <a:pt x="4043030" y="838167"/>
                  </a:cubicBezTo>
                  <a:cubicBezTo>
                    <a:pt x="4035168" y="853471"/>
                    <a:pt x="4031237" y="870878"/>
                    <a:pt x="4031237" y="890388"/>
                  </a:cubicBezTo>
                  <a:cubicBezTo>
                    <a:pt x="4031237" y="904559"/>
                    <a:pt x="4033606" y="917950"/>
                    <a:pt x="4038345" y="930562"/>
                  </a:cubicBezTo>
                  <a:cubicBezTo>
                    <a:pt x="4043084" y="943174"/>
                    <a:pt x="4050044" y="954661"/>
                    <a:pt x="4059227" y="965022"/>
                  </a:cubicBezTo>
                  <a:cubicBezTo>
                    <a:pt x="4068409" y="975384"/>
                    <a:pt x="4079514" y="983515"/>
                    <a:pt x="4092539" y="989416"/>
                  </a:cubicBezTo>
                  <a:cubicBezTo>
                    <a:pt x="4105565" y="995316"/>
                    <a:pt x="4120110" y="998267"/>
                    <a:pt x="4136173" y="998267"/>
                  </a:cubicBezTo>
                  <a:cubicBezTo>
                    <a:pt x="4147158" y="998267"/>
                    <a:pt x="4158359" y="996033"/>
                    <a:pt x="4169775" y="991567"/>
                  </a:cubicBezTo>
                  <a:cubicBezTo>
                    <a:pt x="4181191" y="987100"/>
                    <a:pt x="4191620" y="980740"/>
                    <a:pt x="4201063" y="972487"/>
                  </a:cubicBezTo>
                  <a:cubicBezTo>
                    <a:pt x="4210507" y="964234"/>
                    <a:pt x="4218301" y="954185"/>
                    <a:pt x="4224445" y="942338"/>
                  </a:cubicBezTo>
                  <a:cubicBezTo>
                    <a:pt x="4230590" y="930491"/>
                    <a:pt x="4233662" y="917794"/>
                    <a:pt x="4233662" y="904247"/>
                  </a:cubicBezTo>
                  <a:cubicBezTo>
                    <a:pt x="4233662" y="896618"/>
                    <a:pt x="4232664" y="888620"/>
                    <a:pt x="4230669" y="880254"/>
                  </a:cubicBezTo>
                  <a:cubicBezTo>
                    <a:pt x="4228674" y="871887"/>
                    <a:pt x="4225397" y="867880"/>
                    <a:pt x="4220840" y="868231"/>
                  </a:cubicBezTo>
                  <a:cubicBezTo>
                    <a:pt x="4232857" y="870839"/>
                    <a:pt x="4249420" y="880174"/>
                    <a:pt x="4270528" y="896238"/>
                  </a:cubicBezTo>
                  <a:cubicBezTo>
                    <a:pt x="4291637" y="912302"/>
                    <a:pt x="4310991" y="933082"/>
                    <a:pt x="4328591" y="958578"/>
                  </a:cubicBezTo>
                  <a:cubicBezTo>
                    <a:pt x="4346191" y="984073"/>
                    <a:pt x="4360344" y="1012687"/>
                    <a:pt x="4371052" y="1044418"/>
                  </a:cubicBezTo>
                  <a:cubicBezTo>
                    <a:pt x="4381759" y="1076149"/>
                    <a:pt x="4387113" y="1110084"/>
                    <a:pt x="4387113" y="1146225"/>
                  </a:cubicBezTo>
                  <a:lnTo>
                    <a:pt x="4442616" y="1181935"/>
                  </a:lnTo>
                  <a:lnTo>
                    <a:pt x="4442616" y="627154"/>
                  </a:lnTo>
                  <a:lnTo>
                    <a:pt x="4620605" y="627154"/>
                  </a:lnTo>
                  <a:cubicBezTo>
                    <a:pt x="4599021" y="636292"/>
                    <a:pt x="4582280" y="655983"/>
                    <a:pt x="4570382" y="686229"/>
                  </a:cubicBezTo>
                  <a:cubicBezTo>
                    <a:pt x="4558484" y="716475"/>
                    <a:pt x="4552535" y="747633"/>
                    <a:pt x="4552535" y="779704"/>
                  </a:cubicBezTo>
                  <a:cubicBezTo>
                    <a:pt x="4552535" y="792447"/>
                    <a:pt x="4554298" y="807224"/>
                    <a:pt x="4557824" y="824036"/>
                  </a:cubicBezTo>
                  <a:cubicBezTo>
                    <a:pt x="4561349" y="840848"/>
                    <a:pt x="4565363" y="863884"/>
                    <a:pt x="4569863" y="893143"/>
                  </a:cubicBezTo>
                  <a:cubicBezTo>
                    <a:pt x="4575225" y="917403"/>
                    <a:pt x="4579845" y="942230"/>
                    <a:pt x="4583722" y="967624"/>
                  </a:cubicBezTo>
                  <a:cubicBezTo>
                    <a:pt x="4587599" y="993018"/>
                    <a:pt x="4589538" y="1012981"/>
                    <a:pt x="4589538" y="1027515"/>
                  </a:cubicBezTo>
                  <a:cubicBezTo>
                    <a:pt x="4589538" y="1061071"/>
                    <a:pt x="4580103" y="1089129"/>
                    <a:pt x="4561233" y="1111689"/>
                  </a:cubicBezTo>
                  <a:cubicBezTo>
                    <a:pt x="4542364" y="1134248"/>
                    <a:pt x="4514592" y="1148555"/>
                    <a:pt x="4477918" y="1154609"/>
                  </a:cubicBezTo>
                  <a:lnTo>
                    <a:pt x="4523151" y="1203956"/>
                  </a:lnTo>
                  <a:cubicBezTo>
                    <a:pt x="4532946" y="1203956"/>
                    <a:pt x="4546331" y="1199702"/>
                    <a:pt x="4563308" y="1191194"/>
                  </a:cubicBezTo>
                  <a:cubicBezTo>
                    <a:pt x="4580284" y="1182686"/>
                    <a:pt x="4597227" y="1169777"/>
                    <a:pt x="4614135" y="1152466"/>
                  </a:cubicBezTo>
                  <a:cubicBezTo>
                    <a:pt x="4631043" y="1135155"/>
                    <a:pt x="4646226" y="1113576"/>
                    <a:pt x="4659682" y="1087729"/>
                  </a:cubicBezTo>
                  <a:cubicBezTo>
                    <a:pt x="4673139" y="1061882"/>
                    <a:pt x="4679867" y="1031483"/>
                    <a:pt x="4679867" y="996532"/>
                  </a:cubicBezTo>
                  <a:cubicBezTo>
                    <a:pt x="4679867" y="970844"/>
                    <a:pt x="4677277" y="944557"/>
                    <a:pt x="4672096" y="917673"/>
                  </a:cubicBezTo>
                  <a:cubicBezTo>
                    <a:pt x="4666915" y="890788"/>
                    <a:pt x="4661457" y="865425"/>
                    <a:pt x="4655720" y="841585"/>
                  </a:cubicBezTo>
                  <a:cubicBezTo>
                    <a:pt x="4651560" y="821326"/>
                    <a:pt x="4648014" y="803298"/>
                    <a:pt x="4645084" y="787501"/>
                  </a:cubicBezTo>
                  <a:cubicBezTo>
                    <a:pt x="4642154" y="771703"/>
                    <a:pt x="4640688" y="756997"/>
                    <a:pt x="4640688" y="743382"/>
                  </a:cubicBezTo>
                  <a:cubicBezTo>
                    <a:pt x="4640688" y="730016"/>
                    <a:pt x="4642003" y="716588"/>
                    <a:pt x="4644633" y="703098"/>
                  </a:cubicBezTo>
                  <a:cubicBezTo>
                    <a:pt x="4647263" y="689607"/>
                    <a:pt x="4651673" y="677318"/>
                    <a:pt x="4657863" y="666231"/>
                  </a:cubicBezTo>
                  <a:cubicBezTo>
                    <a:pt x="4664053" y="655144"/>
                    <a:pt x="4671642" y="646004"/>
                    <a:pt x="4680632" y="638811"/>
                  </a:cubicBezTo>
                  <a:cubicBezTo>
                    <a:pt x="4689622" y="631618"/>
                    <a:pt x="4700539" y="627733"/>
                    <a:pt x="4713383" y="627154"/>
                  </a:cubicBezTo>
                  <a:lnTo>
                    <a:pt x="4791339" y="627154"/>
                  </a:lnTo>
                  <a:lnTo>
                    <a:pt x="4795415" y="627154"/>
                  </a:lnTo>
                  <a:lnTo>
                    <a:pt x="5134156" y="627154"/>
                  </a:lnTo>
                  <a:lnTo>
                    <a:pt x="5134156" y="638633"/>
                  </a:lnTo>
                  <a:lnTo>
                    <a:pt x="4810844" y="817965"/>
                  </a:lnTo>
                  <a:lnTo>
                    <a:pt x="4876754" y="906203"/>
                  </a:lnTo>
                  <a:cubicBezTo>
                    <a:pt x="4909097" y="910726"/>
                    <a:pt x="4939638" y="918874"/>
                    <a:pt x="4968376" y="930647"/>
                  </a:cubicBezTo>
                  <a:cubicBezTo>
                    <a:pt x="4997114" y="942420"/>
                    <a:pt x="5023463" y="958062"/>
                    <a:pt x="5047423" y="977572"/>
                  </a:cubicBezTo>
                  <a:cubicBezTo>
                    <a:pt x="5071383" y="997082"/>
                    <a:pt x="5093030" y="1021166"/>
                    <a:pt x="5112364" y="1049825"/>
                  </a:cubicBezTo>
                  <a:cubicBezTo>
                    <a:pt x="5131699" y="1078484"/>
                    <a:pt x="5147244" y="1112663"/>
                    <a:pt x="5159000" y="1152364"/>
                  </a:cubicBezTo>
                  <a:lnTo>
                    <a:pt x="5213602" y="1181102"/>
                  </a:lnTo>
                  <a:lnTo>
                    <a:pt x="5213602" y="627154"/>
                  </a:lnTo>
                  <a:lnTo>
                    <a:pt x="5268804" y="627154"/>
                  </a:lnTo>
                  <a:lnTo>
                    <a:pt x="5305360" y="627154"/>
                  </a:lnTo>
                  <a:lnTo>
                    <a:pt x="5318781" y="627154"/>
                  </a:lnTo>
                  <a:cubicBezTo>
                    <a:pt x="5320889" y="628061"/>
                    <a:pt x="5324568" y="631601"/>
                    <a:pt x="5329817" y="637774"/>
                  </a:cubicBezTo>
                  <a:cubicBezTo>
                    <a:pt x="5335066" y="643947"/>
                    <a:pt x="5340442" y="651165"/>
                    <a:pt x="5345946" y="659429"/>
                  </a:cubicBezTo>
                  <a:cubicBezTo>
                    <a:pt x="5351450" y="667694"/>
                    <a:pt x="5355956" y="675655"/>
                    <a:pt x="5359464" y="683313"/>
                  </a:cubicBezTo>
                  <a:cubicBezTo>
                    <a:pt x="5362973" y="690970"/>
                    <a:pt x="5364727" y="696375"/>
                    <a:pt x="5364727" y="699527"/>
                  </a:cubicBezTo>
                  <a:lnTo>
                    <a:pt x="5364727" y="1125088"/>
                  </a:lnTo>
                  <a:lnTo>
                    <a:pt x="5443085" y="1182190"/>
                  </a:lnTo>
                  <a:lnTo>
                    <a:pt x="5443085" y="627154"/>
                  </a:lnTo>
                  <a:lnTo>
                    <a:pt x="5534051" y="627154"/>
                  </a:lnTo>
                  <a:lnTo>
                    <a:pt x="5562595" y="627154"/>
                  </a:lnTo>
                  <a:lnTo>
                    <a:pt x="5591969" y="627154"/>
                  </a:lnTo>
                  <a:lnTo>
                    <a:pt x="5591969" y="916304"/>
                  </a:lnTo>
                  <a:lnTo>
                    <a:pt x="5679119" y="987129"/>
                  </a:lnTo>
                  <a:lnTo>
                    <a:pt x="5744366" y="917239"/>
                  </a:lnTo>
                  <a:cubicBezTo>
                    <a:pt x="5763944" y="894600"/>
                    <a:pt x="5782967" y="872856"/>
                    <a:pt x="5801435" y="852009"/>
                  </a:cubicBezTo>
                  <a:cubicBezTo>
                    <a:pt x="5819901" y="831161"/>
                    <a:pt x="5834158" y="812824"/>
                    <a:pt x="5844202" y="796998"/>
                  </a:cubicBezTo>
                  <a:cubicBezTo>
                    <a:pt x="5838579" y="805353"/>
                    <a:pt x="5834676" y="818781"/>
                    <a:pt x="5832494" y="837282"/>
                  </a:cubicBezTo>
                  <a:cubicBezTo>
                    <a:pt x="5830311" y="855784"/>
                    <a:pt x="5829220" y="874687"/>
                    <a:pt x="5829220" y="893993"/>
                  </a:cubicBezTo>
                  <a:cubicBezTo>
                    <a:pt x="5829220" y="942219"/>
                    <a:pt x="5835733" y="989767"/>
                    <a:pt x="5848759" y="1036638"/>
                  </a:cubicBezTo>
                  <a:cubicBezTo>
                    <a:pt x="5861784" y="1083509"/>
                    <a:pt x="5879345" y="1132015"/>
                    <a:pt x="5901439" y="1182156"/>
                  </a:cubicBezTo>
                  <a:lnTo>
                    <a:pt x="5963337" y="1203956"/>
                  </a:lnTo>
                  <a:cubicBezTo>
                    <a:pt x="5955401" y="1171534"/>
                    <a:pt x="5948534" y="1144797"/>
                    <a:pt x="5942736" y="1123745"/>
                  </a:cubicBezTo>
                  <a:cubicBezTo>
                    <a:pt x="5936937" y="1102693"/>
                    <a:pt x="5932131" y="1082962"/>
                    <a:pt x="5928316" y="1064551"/>
                  </a:cubicBezTo>
                  <a:cubicBezTo>
                    <a:pt x="5924501" y="1046141"/>
                    <a:pt x="5921724" y="1028206"/>
                    <a:pt x="5919983" y="1010748"/>
                  </a:cubicBezTo>
                  <a:cubicBezTo>
                    <a:pt x="5918243" y="993290"/>
                    <a:pt x="5917373" y="975021"/>
                    <a:pt x="5917373" y="955942"/>
                  </a:cubicBezTo>
                  <a:cubicBezTo>
                    <a:pt x="5917373" y="917590"/>
                    <a:pt x="5922035" y="879746"/>
                    <a:pt x="5931360" y="842409"/>
                  </a:cubicBezTo>
                  <a:cubicBezTo>
                    <a:pt x="5940684" y="805073"/>
                    <a:pt x="5960208" y="766038"/>
                    <a:pt x="5989932" y="725306"/>
                  </a:cubicBezTo>
                  <a:lnTo>
                    <a:pt x="5875660" y="661997"/>
                  </a:lnTo>
                  <a:cubicBezTo>
                    <a:pt x="5831380" y="684648"/>
                    <a:pt x="5792014" y="712997"/>
                    <a:pt x="5757562" y="747047"/>
                  </a:cubicBezTo>
                  <a:cubicBezTo>
                    <a:pt x="5723110" y="781096"/>
                    <a:pt x="5694395" y="817194"/>
                    <a:pt x="5671416" y="855342"/>
                  </a:cubicBezTo>
                  <a:lnTo>
                    <a:pt x="5671416" y="627154"/>
                  </a:lnTo>
                  <a:lnTo>
                    <a:pt x="6060876" y="627154"/>
                  </a:lnTo>
                  <a:lnTo>
                    <a:pt x="6014351" y="554238"/>
                  </a:lnTo>
                  <a:lnTo>
                    <a:pt x="5516070" y="554238"/>
                  </a:lnTo>
                  <a:lnTo>
                    <a:pt x="5493801" y="554238"/>
                  </a:lnTo>
                  <a:lnTo>
                    <a:pt x="5439055" y="554238"/>
                  </a:lnTo>
                  <a:lnTo>
                    <a:pt x="5436199" y="545106"/>
                  </a:lnTo>
                  <a:cubicBezTo>
                    <a:pt x="5432820" y="531559"/>
                    <a:pt x="5427036" y="515059"/>
                    <a:pt x="5418845" y="495605"/>
                  </a:cubicBezTo>
                  <a:cubicBezTo>
                    <a:pt x="5410655" y="476152"/>
                    <a:pt x="5392615" y="460870"/>
                    <a:pt x="5364727" y="449761"/>
                  </a:cubicBezTo>
                  <a:lnTo>
                    <a:pt x="5364727" y="577999"/>
                  </a:lnTo>
                  <a:lnTo>
                    <a:pt x="5354701" y="570016"/>
                  </a:lnTo>
                  <a:cubicBezTo>
                    <a:pt x="5348780" y="565466"/>
                    <a:pt x="5341760" y="560207"/>
                    <a:pt x="5333643" y="554238"/>
                  </a:cubicBezTo>
                  <a:lnTo>
                    <a:pt x="5257628" y="554238"/>
                  </a:lnTo>
                  <a:lnTo>
                    <a:pt x="5222823" y="554238"/>
                  </a:lnTo>
                  <a:lnTo>
                    <a:pt x="4751089" y="554238"/>
                  </a:lnTo>
                  <a:lnTo>
                    <a:pt x="4765269" y="579926"/>
                  </a:lnTo>
                  <a:lnTo>
                    <a:pt x="4748873" y="554238"/>
                  </a:lnTo>
                  <a:lnTo>
                    <a:pt x="3963299" y="554238"/>
                  </a:lnTo>
                  <a:lnTo>
                    <a:pt x="3963048" y="554238"/>
                  </a:lnTo>
                  <a:lnTo>
                    <a:pt x="3914665" y="554238"/>
                  </a:lnTo>
                  <a:lnTo>
                    <a:pt x="3912114" y="544035"/>
                  </a:lnTo>
                  <a:cubicBezTo>
                    <a:pt x="3908679" y="528935"/>
                    <a:pt x="3903490" y="511950"/>
                    <a:pt x="3896546" y="493080"/>
                  </a:cubicBezTo>
                  <a:cubicBezTo>
                    <a:pt x="3889603" y="474211"/>
                    <a:pt x="3870702" y="459771"/>
                    <a:pt x="3839844" y="449761"/>
                  </a:cubicBezTo>
                  <a:close/>
                  <a:moveTo>
                    <a:pt x="1725072" y="324605"/>
                  </a:moveTo>
                  <a:cubicBezTo>
                    <a:pt x="1716569" y="362435"/>
                    <a:pt x="1712318" y="388169"/>
                    <a:pt x="1712318" y="401807"/>
                  </a:cubicBezTo>
                  <a:cubicBezTo>
                    <a:pt x="1712318" y="423074"/>
                    <a:pt x="1716776" y="442074"/>
                    <a:pt x="1725693" y="458807"/>
                  </a:cubicBezTo>
                  <a:cubicBezTo>
                    <a:pt x="1734608" y="475540"/>
                    <a:pt x="1745999" y="489317"/>
                    <a:pt x="1759864" y="500137"/>
                  </a:cubicBezTo>
                  <a:cubicBezTo>
                    <a:pt x="1773728" y="510958"/>
                    <a:pt x="1789219" y="519234"/>
                    <a:pt x="1806338" y="524964"/>
                  </a:cubicBezTo>
                  <a:cubicBezTo>
                    <a:pt x="1823456" y="530695"/>
                    <a:pt x="1840506" y="533560"/>
                    <a:pt x="1857488" y="533560"/>
                  </a:cubicBezTo>
                  <a:cubicBezTo>
                    <a:pt x="1866421" y="533560"/>
                    <a:pt x="1877463" y="533186"/>
                    <a:pt x="1890613" y="532438"/>
                  </a:cubicBezTo>
                  <a:cubicBezTo>
                    <a:pt x="1903764" y="531690"/>
                    <a:pt x="1917260" y="530613"/>
                    <a:pt x="1931102" y="529207"/>
                  </a:cubicBezTo>
                  <a:cubicBezTo>
                    <a:pt x="1945782" y="527744"/>
                    <a:pt x="1959661" y="526668"/>
                    <a:pt x="1972738" y="525976"/>
                  </a:cubicBezTo>
                  <a:cubicBezTo>
                    <a:pt x="1985815" y="525284"/>
                    <a:pt x="1996428" y="524939"/>
                    <a:pt x="2004579" y="524939"/>
                  </a:cubicBezTo>
                  <a:cubicBezTo>
                    <a:pt x="2012946" y="524939"/>
                    <a:pt x="2021457" y="525440"/>
                    <a:pt x="2030112" y="526444"/>
                  </a:cubicBezTo>
                  <a:cubicBezTo>
                    <a:pt x="2038767" y="527447"/>
                    <a:pt x="2046471" y="529326"/>
                    <a:pt x="2053221" y="532081"/>
                  </a:cubicBezTo>
                  <a:cubicBezTo>
                    <a:pt x="2059972" y="534835"/>
                    <a:pt x="2065062" y="537925"/>
                    <a:pt x="2068492" y="541348"/>
                  </a:cubicBezTo>
                  <a:cubicBezTo>
                    <a:pt x="2071921" y="544772"/>
                    <a:pt x="2073636" y="549153"/>
                    <a:pt x="2073636" y="554493"/>
                  </a:cubicBezTo>
                  <a:cubicBezTo>
                    <a:pt x="2073636" y="553983"/>
                    <a:pt x="2073012" y="553898"/>
                    <a:pt x="2071765" y="554238"/>
                  </a:cubicBezTo>
                  <a:lnTo>
                    <a:pt x="1696545" y="554238"/>
                  </a:lnTo>
                  <a:lnTo>
                    <a:pt x="1684311" y="554238"/>
                  </a:lnTo>
                  <a:lnTo>
                    <a:pt x="1619531" y="554238"/>
                  </a:lnTo>
                  <a:lnTo>
                    <a:pt x="1616674" y="545106"/>
                  </a:lnTo>
                  <a:cubicBezTo>
                    <a:pt x="1613296" y="531559"/>
                    <a:pt x="1607511" y="515059"/>
                    <a:pt x="1599320" y="495605"/>
                  </a:cubicBezTo>
                  <a:cubicBezTo>
                    <a:pt x="1591130" y="476152"/>
                    <a:pt x="1573091" y="460870"/>
                    <a:pt x="1545203" y="449761"/>
                  </a:cubicBezTo>
                  <a:lnTo>
                    <a:pt x="1545203" y="577999"/>
                  </a:lnTo>
                  <a:lnTo>
                    <a:pt x="1535176" y="570016"/>
                  </a:lnTo>
                  <a:cubicBezTo>
                    <a:pt x="1529254" y="565466"/>
                    <a:pt x="1522235" y="560207"/>
                    <a:pt x="1514118" y="554238"/>
                  </a:cubicBezTo>
                  <a:lnTo>
                    <a:pt x="1438103" y="554238"/>
                  </a:lnTo>
                  <a:lnTo>
                    <a:pt x="1403298" y="554238"/>
                  </a:lnTo>
                  <a:lnTo>
                    <a:pt x="935134" y="554238"/>
                  </a:lnTo>
                  <a:lnTo>
                    <a:pt x="931564" y="554238"/>
                  </a:lnTo>
                  <a:lnTo>
                    <a:pt x="370133" y="554238"/>
                  </a:lnTo>
                  <a:lnTo>
                    <a:pt x="411404" y="627154"/>
                  </a:lnTo>
                  <a:lnTo>
                    <a:pt x="422678" y="627154"/>
                  </a:lnTo>
                  <a:lnTo>
                    <a:pt x="429174" y="652288"/>
                  </a:lnTo>
                  <a:cubicBezTo>
                    <a:pt x="445340" y="662184"/>
                    <a:pt x="460145" y="669139"/>
                    <a:pt x="473590" y="673152"/>
                  </a:cubicBezTo>
                  <a:cubicBezTo>
                    <a:pt x="487035" y="677165"/>
                    <a:pt x="501235" y="680668"/>
                    <a:pt x="516187" y="683661"/>
                  </a:cubicBezTo>
                  <a:cubicBezTo>
                    <a:pt x="527456" y="686631"/>
                    <a:pt x="539855" y="690134"/>
                    <a:pt x="553385" y="694170"/>
                  </a:cubicBezTo>
                  <a:cubicBezTo>
                    <a:pt x="566915" y="698206"/>
                    <a:pt x="578218" y="703364"/>
                    <a:pt x="587293" y="709645"/>
                  </a:cubicBezTo>
                  <a:cubicBezTo>
                    <a:pt x="596368" y="715925"/>
                    <a:pt x="603524" y="724164"/>
                    <a:pt x="608761" y="734361"/>
                  </a:cubicBezTo>
                  <a:cubicBezTo>
                    <a:pt x="613999" y="744558"/>
                    <a:pt x="616618" y="758363"/>
                    <a:pt x="616618" y="775776"/>
                  </a:cubicBezTo>
                  <a:cubicBezTo>
                    <a:pt x="616618" y="780458"/>
                    <a:pt x="611910" y="789366"/>
                    <a:pt x="602495" y="802499"/>
                  </a:cubicBezTo>
                  <a:cubicBezTo>
                    <a:pt x="593080" y="815633"/>
                    <a:pt x="582115" y="828964"/>
                    <a:pt x="569599" y="842494"/>
                  </a:cubicBezTo>
                  <a:cubicBezTo>
                    <a:pt x="557084" y="856025"/>
                    <a:pt x="544990" y="867653"/>
                    <a:pt x="533320" y="877380"/>
                  </a:cubicBezTo>
                  <a:cubicBezTo>
                    <a:pt x="521649" y="887106"/>
                    <a:pt x="514628" y="891970"/>
                    <a:pt x="512259" y="891970"/>
                  </a:cubicBezTo>
                  <a:cubicBezTo>
                    <a:pt x="513427" y="891970"/>
                    <a:pt x="511210" y="889932"/>
                    <a:pt x="505610" y="885857"/>
                  </a:cubicBezTo>
                  <a:cubicBezTo>
                    <a:pt x="500010" y="881781"/>
                    <a:pt x="494625" y="869949"/>
                    <a:pt x="489456" y="850359"/>
                  </a:cubicBezTo>
                  <a:lnTo>
                    <a:pt x="426691" y="853267"/>
                  </a:lnTo>
                  <a:cubicBezTo>
                    <a:pt x="428267" y="872913"/>
                    <a:pt x="432825" y="890459"/>
                    <a:pt x="440363" y="905905"/>
                  </a:cubicBezTo>
                  <a:cubicBezTo>
                    <a:pt x="447902" y="921351"/>
                    <a:pt x="456872" y="935944"/>
                    <a:pt x="467273" y="949684"/>
                  </a:cubicBezTo>
                  <a:cubicBezTo>
                    <a:pt x="477674" y="963424"/>
                    <a:pt x="489419" y="975452"/>
                    <a:pt x="502507" y="985768"/>
                  </a:cubicBezTo>
                  <a:cubicBezTo>
                    <a:pt x="515595" y="996084"/>
                    <a:pt x="528805" y="1001243"/>
                    <a:pt x="542137" y="1001243"/>
                  </a:cubicBezTo>
                  <a:cubicBezTo>
                    <a:pt x="551739" y="1001243"/>
                    <a:pt x="561409" y="998199"/>
                    <a:pt x="571147" y="992111"/>
                  </a:cubicBezTo>
                  <a:cubicBezTo>
                    <a:pt x="580885" y="986023"/>
                    <a:pt x="590759" y="978530"/>
                    <a:pt x="600769" y="969631"/>
                  </a:cubicBezTo>
                  <a:cubicBezTo>
                    <a:pt x="610779" y="960731"/>
                    <a:pt x="620945" y="950758"/>
                    <a:pt x="631267" y="939711"/>
                  </a:cubicBezTo>
                  <a:cubicBezTo>
                    <a:pt x="641589" y="928663"/>
                    <a:pt x="652072" y="917449"/>
                    <a:pt x="662717" y="906067"/>
                  </a:cubicBezTo>
                  <a:cubicBezTo>
                    <a:pt x="673283" y="894730"/>
                    <a:pt x="683219" y="883881"/>
                    <a:pt x="692527" y="873520"/>
                  </a:cubicBezTo>
                  <a:cubicBezTo>
                    <a:pt x="701834" y="863158"/>
                    <a:pt x="710733" y="854231"/>
                    <a:pt x="719224" y="846737"/>
                  </a:cubicBezTo>
                  <a:cubicBezTo>
                    <a:pt x="727715" y="839244"/>
                    <a:pt x="735217" y="833422"/>
                    <a:pt x="741730" y="829273"/>
                  </a:cubicBezTo>
                  <a:cubicBezTo>
                    <a:pt x="748243" y="825124"/>
                    <a:pt x="753461" y="823049"/>
                    <a:pt x="757383" y="823049"/>
                  </a:cubicBezTo>
                  <a:cubicBezTo>
                    <a:pt x="762201" y="823049"/>
                    <a:pt x="767869" y="826017"/>
                    <a:pt x="774388" y="831951"/>
                  </a:cubicBezTo>
                  <a:cubicBezTo>
                    <a:pt x="780906" y="837886"/>
                    <a:pt x="787130" y="845306"/>
                    <a:pt x="793059" y="854211"/>
                  </a:cubicBezTo>
                  <a:cubicBezTo>
                    <a:pt x="798988" y="863116"/>
                    <a:pt x="803712" y="872046"/>
                    <a:pt x="807233" y="881002"/>
                  </a:cubicBezTo>
                  <a:cubicBezTo>
                    <a:pt x="810752" y="889958"/>
                    <a:pt x="812513" y="896499"/>
                    <a:pt x="812513" y="900625"/>
                  </a:cubicBezTo>
                  <a:lnTo>
                    <a:pt x="812513" y="1125088"/>
                  </a:lnTo>
                  <a:lnTo>
                    <a:pt x="891959" y="1182190"/>
                  </a:lnTo>
                  <a:lnTo>
                    <a:pt x="891959" y="627154"/>
                  </a:lnTo>
                  <a:lnTo>
                    <a:pt x="971814" y="627154"/>
                  </a:lnTo>
                  <a:lnTo>
                    <a:pt x="980520" y="627154"/>
                  </a:lnTo>
                  <a:lnTo>
                    <a:pt x="1314631" y="627154"/>
                  </a:lnTo>
                  <a:lnTo>
                    <a:pt x="1314631" y="638633"/>
                  </a:lnTo>
                  <a:lnTo>
                    <a:pt x="991319" y="817965"/>
                  </a:lnTo>
                  <a:lnTo>
                    <a:pt x="1057230" y="906203"/>
                  </a:lnTo>
                  <a:cubicBezTo>
                    <a:pt x="1089572" y="910726"/>
                    <a:pt x="1120113" y="918874"/>
                    <a:pt x="1148851" y="930647"/>
                  </a:cubicBezTo>
                  <a:cubicBezTo>
                    <a:pt x="1177589" y="942420"/>
                    <a:pt x="1203938" y="958062"/>
                    <a:pt x="1227898" y="977572"/>
                  </a:cubicBezTo>
                  <a:cubicBezTo>
                    <a:pt x="1251858" y="997082"/>
                    <a:pt x="1273505" y="1021166"/>
                    <a:pt x="1292839" y="1049825"/>
                  </a:cubicBezTo>
                  <a:cubicBezTo>
                    <a:pt x="1312174" y="1078484"/>
                    <a:pt x="1327719" y="1112663"/>
                    <a:pt x="1339475" y="1152364"/>
                  </a:cubicBezTo>
                  <a:lnTo>
                    <a:pt x="1394077" y="1181102"/>
                  </a:lnTo>
                  <a:lnTo>
                    <a:pt x="1394077" y="627154"/>
                  </a:lnTo>
                  <a:lnTo>
                    <a:pt x="1449279" y="627154"/>
                  </a:lnTo>
                  <a:lnTo>
                    <a:pt x="1485835" y="627154"/>
                  </a:lnTo>
                  <a:lnTo>
                    <a:pt x="1499256" y="627154"/>
                  </a:lnTo>
                  <a:cubicBezTo>
                    <a:pt x="1501364" y="628061"/>
                    <a:pt x="1505043" y="631601"/>
                    <a:pt x="1510292" y="637774"/>
                  </a:cubicBezTo>
                  <a:cubicBezTo>
                    <a:pt x="1515541" y="643947"/>
                    <a:pt x="1520917" y="651165"/>
                    <a:pt x="1526421" y="659429"/>
                  </a:cubicBezTo>
                  <a:cubicBezTo>
                    <a:pt x="1531925" y="667694"/>
                    <a:pt x="1536431" y="675655"/>
                    <a:pt x="1539940" y="683313"/>
                  </a:cubicBezTo>
                  <a:cubicBezTo>
                    <a:pt x="1543448" y="690970"/>
                    <a:pt x="1545203" y="696375"/>
                    <a:pt x="1545203" y="699527"/>
                  </a:cubicBezTo>
                  <a:lnTo>
                    <a:pt x="1545203" y="1125088"/>
                  </a:lnTo>
                  <a:lnTo>
                    <a:pt x="1623561" y="1182190"/>
                  </a:lnTo>
                  <a:lnTo>
                    <a:pt x="1623561" y="627154"/>
                  </a:lnTo>
                  <a:lnTo>
                    <a:pt x="1724561" y="627154"/>
                  </a:lnTo>
                  <a:lnTo>
                    <a:pt x="1743070" y="627154"/>
                  </a:lnTo>
                  <a:lnTo>
                    <a:pt x="2238282" y="627154"/>
                  </a:lnTo>
                  <a:lnTo>
                    <a:pt x="2249074" y="627154"/>
                  </a:lnTo>
                  <a:lnTo>
                    <a:pt x="2411935" y="627154"/>
                  </a:lnTo>
                  <a:cubicBezTo>
                    <a:pt x="2376871" y="646733"/>
                    <a:pt x="2347575" y="681077"/>
                    <a:pt x="2324046" y="730186"/>
                  </a:cubicBezTo>
                  <a:cubicBezTo>
                    <a:pt x="2300517" y="779296"/>
                    <a:pt x="2289461" y="837464"/>
                    <a:pt x="2290878" y="904689"/>
                  </a:cubicBezTo>
                  <a:cubicBezTo>
                    <a:pt x="2291615" y="950308"/>
                    <a:pt x="2298046" y="989580"/>
                    <a:pt x="2310170" y="1022507"/>
                  </a:cubicBezTo>
                  <a:cubicBezTo>
                    <a:pt x="2322294" y="1055434"/>
                    <a:pt x="2337585" y="1082965"/>
                    <a:pt x="2356040" y="1105099"/>
                  </a:cubicBezTo>
                  <a:cubicBezTo>
                    <a:pt x="2374496" y="1127234"/>
                    <a:pt x="2395338" y="1143802"/>
                    <a:pt x="2418567" y="1154804"/>
                  </a:cubicBezTo>
                  <a:cubicBezTo>
                    <a:pt x="2441795" y="1165806"/>
                    <a:pt x="2464990" y="1171307"/>
                    <a:pt x="2488150" y="1171307"/>
                  </a:cubicBezTo>
                  <a:cubicBezTo>
                    <a:pt x="2505427" y="1171307"/>
                    <a:pt x="2520434" y="1168861"/>
                    <a:pt x="2533171" y="1163970"/>
                  </a:cubicBezTo>
                  <a:cubicBezTo>
                    <a:pt x="2545907" y="1159078"/>
                    <a:pt x="2556167" y="1152565"/>
                    <a:pt x="2563949" y="1144431"/>
                  </a:cubicBezTo>
                  <a:cubicBezTo>
                    <a:pt x="2571732" y="1136297"/>
                    <a:pt x="2577502" y="1127469"/>
                    <a:pt x="2581260" y="1117946"/>
                  </a:cubicBezTo>
                  <a:cubicBezTo>
                    <a:pt x="2585018" y="1108424"/>
                    <a:pt x="2586897" y="1099190"/>
                    <a:pt x="2586897" y="1090246"/>
                  </a:cubicBezTo>
                  <a:cubicBezTo>
                    <a:pt x="2586897" y="1080417"/>
                    <a:pt x="2584633" y="1070594"/>
                    <a:pt x="2580104" y="1060776"/>
                  </a:cubicBezTo>
                  <a:cubicBezTo>
                    <a:pt x="2575575" y="1050959"/>
                    <a:pt x="2569606" y="1042366"/>
                    <a:pt x="2562198" y="1034997"/>
                  </a:cubicBezTo>
                  <a:cubicBezTo>
                    <a:pt x="2554789" y="1027628"/>
                    <a:pt x="2545797" y="1021841"/>
                    <a:pt x="2535220" y="1017635"/>
                  </a:cubicBezTo>
                  <a:cubicBezTo>
                    <a:pt x="2524643" y="1013429"/>
                    <a:pt x="2514406" y="1011326"/>
                    <a:pt x="2504509" y="1011326"/>
                  </a:cubicBezTo>
                  <a:cubicBezTo>
                    <a:pt x="2482709" y="1012313"/>
                    <a:pt x="2466866" y="1019642"/>
                    <a:pt x="2456981" y="1033314"/>
                  </a:cubicBezTo>
                  <a:cubicBezTo>
                    <a:pt x="2447095" y="1046985"/>
                    <a:pt x="2442153" y="1063129"/>
                    <a:pt x="2442153" y="1081743"/>
                  </a:cubicBezTo>
                  <a:lnTo>
                    <a:pt x="2443084" y="1096801"/>
                  </a:lnTo>
                  <a:lnTo>
                    <a:pt x="2439872" y="1092061"/>
                  </a:lnTo>
                  <a:cubicBezTo>
                    <a:pt x="2435948" y="1086837"/>
                    <a:pt x="2430998" y="1080666"/>
                    <a:pt x="2425020" y="1073547"/>
                  </a:cubicBezTo>
                  <a:cubicBezTo>
                    <a:pt x="2413066" y="1059308"/>
                    <a:pt x="2403042" y="1043661"/>
                    <a:pt x="2394947" y="1026605"/>
                  </a:cubicBezTo>
                  <a:cubicBezTo>
                    <a:pt x="2386853" y="1009549"/>
                    <a:pt x="2380544" y="992040"/>
                    <a:pt x="2376021" y="974077"/>
                  </a:cubicBezTo>
                  <a:cubicBezTo>
                    <a:pt x="2371498" y="956115"/>
                    <a:pt x="2369236" y="939663"/>
                    <a:pt x="2369236" y="924721"/>
                  </a:cubicBezTo>
                  <a:cubicBezTo>
                    <a:pt x="2369236" y="903374"/>
                    <a:pt x="2370747" y="884547"/>
                    <a:pt x="2373768" y="868240"/>
                  </a:cubicBezTo>
                  <a:cubicBezTo>
                    <a:pt x="2376789" y="851932"/>
                    <a:pt x="2380762" y="836787"/>
                    <a:pt x="2385688" y="822803"/>
                  </a:cubicBezTo>
                  <a:cubicBezTo>
                    <a:pt x="2390614" y="808819"/>
                    <a:pt x="2396172" y="796020"/>
                    <a:pt x="2402361" y="784406"/>
                  </a:cubicBezTo>
                  <a:cubicBezTo>
                    <a:pt x="2408551" y="772792"/>
                    <a:pt x="2415364" y="760704"/>
                    <a:pt x="2422801" y="748143"/>
                  </a:cubicBezTo>
                  <a:cubicBezTo>
                    <a:pt x="2448614" y="711538"/>
                    <a:pt x="2475601" y="683559"/>
                    <a:pt x="2503761" y="664208"/>
                  </a:cubicBezTo>
                  <a:cubicBezTo>
                    <a:pt x="2531921" y="644856"/>
                    <a:pt x="2561407" y="632505"/>
                    <a:pt x="2592220" y="627154"/>
                  </a:cubicBezTo>
                  <a:lnTo>
                    <a:pt x="2618322" y="627154"/>
                  </a:lnTo>
                  <a:lnTo>
                    <a:pt x="2893065" y="627154"/>
                  </a:lnTo>
                  <a:lnTo>
                    <a:pt x="2893065" y="639925"/>
                  </a:lnTo>
                  <a:lnTo>
                    <a:pt x="2591094" y="816962"/>
                  </a:lnTo>
                  <a:lnTo>
                    <a:pt x="2652702" y="904094"/>
                  </a:lnTo>
                  <a:cubicBezTo>
                    <a:pt x="2713250" y="912030"/>
                    <a:pt x="2766161" y="935380"/>
                    <a:pt x="2811433" y="974145"/>
                  </a:cubicBezTo>
                  <a:cubicBezTo>
                    <a:pt x="2856705" y="1012911"/>
                    <a:pt x="2891829" y="1072294"/>
                    <a:pt x="2916803" y="1152296"/>
                  </a:cubicBezTo>
                  <a:lnTo>
                    <a:pt x="2972426" y="1181102"/>
                  </a:lnTo>
                  <a:lnTo>
                    <a:pt x="2972511" y="726882"/>
                  </a:lnTo>
                  <a:lnTo>
                    <a:pt x="2988047" y="727974"/>
                  </a:lnTo>
                  <a:cubicBezTo>
                    <a:pt x="2996624" y="729162"/>
                    <a:pt x="3005319" y="730946"/>
                    <a:pt x="3014130" y="733324"/>
                  </a:cubicBezTo>
                  <a:cubicBezTo>
                    <a:pt x="3031753" y="738079"/>
                    <a:pt x="3047491" y="744592"/>
                    <a:pt x="3061344" y="752862"/>
                  </a:cubicBezTo>
                  <a:cubicBezTo>
                    <a:pt x="3075197" y="761132"/>
                    <a:pt x="3086165" y="770567"/>
                    <a:pt x="3094248" y="781167"/>
                  </a:cubicBezTo>
                  <a:cubicBezTo>
                    <a:pt x="3102331" y="791766"/>
                    <a:pt x="3106372" y="802593"/>
                    <a:pt x="3106372" y="813646"/>
                  </a:cubicBezTo>
                  <a:cubicBezTo>
                    <a:pt x="3106372" y="823237"/>
                    <a:pt x="3105698" y="830294"/>
                    <a:pt x="3104349" y="834817"/>
                  </a:cubicBezTo>
                  <a:cubicBezTo>
                    <a:pt x="3104961" y="833184"/>
                    <a:pt x="3101370" y="830996"/>
                    <a:pt x="3093576" y="828253"/>
                  </a:cubicBezTo>
                  <a:cubicBezTo>
                    <a:pt x="3085782" y="825510"/>
                    <a:pt x="3078377" y="824138"/>
                    <a:pt x="3071360" y="824138"/>
                  </a:cubicBezTo>
                  <a:cubicBezTo>
                    <a:pt x="3058867" y="824138"/>
                    <a:pt x="3047720" y="826915"/>
                    <a:pt x="3037920" y="832470"/>
                  </a:cubicBezTo>
                  <a:cubicBezTo>
                    <a:pt x="3028119" y="838025"/>
                    <a:pt x="3020147" y="844915"/>
                    <a:pt x="3014002" y="853139"/>
                  </a:cubicBezTo>
                  <a:cubicBezTo>
                    <a:pt x="3007858" y="861364"/>
                    <a:pt x="3003397" y="869855"/>
                    <a:pt x="3000620" y="878613"/>
                  </a:cubicBezTo>
                  <a:cubicBezTo>
                    <a:pt x="2997842" y="887370"/>
                    <a:pt x="2996454" y="895677"/>
                    <a:pt x="2996454" y="903533"/>
                  </a:cubicBezTo>
                  <a:cubicBezTo>
                    <a:pt x="2996454" y="927181"/>
                    <a:pt x="3004715" y="945436"/>
                    <a:pt x="3021238" y="958297"/>
                  </a:cubicBezTo>
                  <a:cubicBezTo>
                    <a:pt x="3037761" y="971158"/>
                    <a:pt x="3054808" y="977589"/>
                    <a:pt x="3072380" y="977589"/>
                  </a:cubicBezTo>
                  <a:cubicBezTo>
                    <a:pt x="3090813" y="977589"/>
                    <a:pt x="3106803" y="972451"/>
                    <a:pt x="3120350" y="962174"/>
                  </a:cubicBezTo>
                  <a:cubicBezTo>
                    <a:pt x="3133897" y="951898"/>
                    <a:pt x="3144812" y="939592"/>
                    <a:pt x="3153093" y="925257"/>
                  </a:cubicBezTo>
                  <a:cubicBezTo>
                    <a:pt x="3161374" y="910922"/>
                    <a:pt x="3167629" y="895861"/>
                    <a:pt x="3171858" y="880075"/>
                  </a:cubicBezTo>
                  <a:cubicBezTo>
                    <a:pt x="3176086" y="864289"/>
                    <a:pt x="3178201" y="850076"/>
                    <a:pt x="3178201" y="837436"/>
                  </a:cubicBezTo>
                  <a:cubicBezTo>
                    <a:pt x="3178201" y="815601"/>
                    <a:pt x="3173680" y="793541"/>
                    <a:pt x="3164639" y="771253"/>
                  </a:cubicBezTo>
                  <a:cubicBezTo>
                    <a:pt x="3155598" y="748965"/>
                    <a:pt x="3141955" y="728302"/>
                    <a:pt x="3123709" y="709262"/>
                  </a:cubicBezTo>
                  <a:cubicBezTo>
                    <a:pt x="3105463" y="690222"/>
                    <a:pt x="3082860" y="673575"/>
                    <a:pt x="3055902" y="659319"/>
                  </a:cubicBezTo>
                  <a:cubicBezTo>
                    <a:pt x="3028944" y="645063"/>
                    <a:pt x="3001147" y="635538"/>
                    <a:pt x="2972511" y="630742"/>
                  </a:cubicBezTo>
                  <a:lnTo>
                    <a:pt x="2972511" y="627154"/>
                  </a:lnTo>
                  <a:lnTo>
                    <a:pt x="3258480" y="627154"/>
                  </a:lnTo>
                  <a:lnTo>
                    <a:pt x="3213094" y="554238"/>
                  </a:lnTo>
                  <a:lnTo>
                    <a:pt x="2572936" y="554238"/>
                  </a:lnTo>
                  <a:lnTo>
                    <a:pt x="2533482" y="554238"/>
                  </a:lnTo>
                  <a:lnTo>
                    <a:pt x="2207276" y="554238"/>
                  </a:lnTo>
                  <a:lnTo>
                    <a:pt x="2196995" y="554238"/>
                  </a:lnTo>
                  <a:lnTo>
                    <a:pt x="2135421" y="554238"/>
                  </a:lnTo>
                  <a:lnTo>
                    <a:pt x="2135618" y="552997"/>
                  </a:lnTo>
                  <a:cubicBezTo>
                    <a:pt x="2136309" y="546773"/>
                    <a:pt x="2137137" y="538361"/>
                    <a:pt x="2138101" y="527761"/>
                  </a:cubicBezTo>
                  <a:lnTo>
                    <a:pt x="2137914" y="526452"/>
                  </a:lnTo>
                  <a:cubicBezTo>
                    <a:pt x="2132291" y="503564"/>
                    <a:pt x="2118843" y="483246"/>
                    <a:pt x="2097570" y="465498"/>
                  </a:cubicBezTo>
                  <a:cubicBezTo>
                    <a:pt x="2076297" y="447751"/>
                    <a:pt x="2043503" y="438877"/>
                    <a:pt x="1999189" y="438877"/>
                  </a:cubicBezTo>
                  <a:cubicBezTo>
                    <a:pt x="1988748" y="438877"/>
                    <a:pt x="1976428" y="439269"/>
                    <a:pt x="1962229" y="440051"/>
                  </a:cubicBezTo>
                  <a:cubicBezTo>
                    <a:pt x="1948030" y="440833"/>
                    <a:pt x="1934162" y="441610"/>
                    <a:pt x="1920627" y="442380"/>
                  </a:cubicBezTo>
                  <a:cubicBezTo>
                    <a:pt x="1897534" y="444398"/>
                    <a:pt x="1874306" y="445407"/>
                    <a:pt x="1850941" y="445407"/>
                  </a:cubicBezTo>
                  <a:cubicBezTo>
                    <a:pt x="1825491" y="445407"/>
                    <a:pt x="1806726" y="441658"/>
                    <a:pt x="1794647" y="434159"/>
                  </a:cubicBezTo>
                  <a:cubicBezTo>
                    <a:pt x="1782568" y="426660"/>
                    <a:pt x="1776528" y="414793"/>
                    <a:pt x="1776528" y="398559"/>
                  </a:cubicBezTo>
                  <a:cubicBezTo>
                    <a:pt x="1776528" y="393231"/>
                    <a:pt x="1777205" y="387347"/>
                    <a:pt x="1778560" y="380908"/>
                  </a:cubicBezTo>
                  <a:cubicBezTo>
                    <a:pt x="1779915" y="374469"/>
                    <a:pt x="1781726" y="365167"/>
                    <a:pt x="1783993" y="353003"/>
                  </a:cubicBezTo>
                  <a:close/>
                  <a:moveTo>
                    <a:pt x="504836" y="0"/>
                  </a:moveTo>
                  <a:lnTo>
                    <a:pt x="7439015" y="0"/>
                  </a:lnTo>
                  <a:cubicBezTo>
                    <a:pt x="7717828" y="0"/>
                    <a:pt x="7943850" y="226022"/>
                    <a:pt x="7943850" y="504835"/>
                  </a:cubicBezTo>
                  <a:lnTo>
                    <a:pt x="7943850" y="2524115"/>
                  </a:lnTo>
                  <a:cubicBezTo>
                    <a:pt x="7943850" y="2802928"/>
                    <a:pt x="7717828" y="3028950"/>
                    <a:pt x="7439015" y="3028950"/>
                  </a:cubicBezTo>
                  <a:lnTo>
                    <a:pt x="504836" y="3028950"/>
                  </a:lnTo>
                  <a:cubicBezTo>
                    <a:pt x="226023" y="3028950"/>
                    <a:pt x="0" y="2802928"/>
                    <a:pt x="0" y="2524115"/>
                  </a:cubicBezTo>
                  <a:lnTo>
                    <a:pt x="0" y="504835"/>
                  </a:lnTo>
                  <a:cubicBezTo>
                    <a:pt x="0" y="226022"/>
                    <a:pt x="226023" y="0"/>
                    <a:pt x="504836" y="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55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3059" y="2092016"/>
            <a:ext cx="8226948" cy="2090580"/>
            <a:chOff x="2134779" y="2061292"/>
            <a:chExt cx="8226948" cy="2090580"/>
          </a:xfrm>
        </p:grpSpPr>
        <p:sp>
          <p:nvSpPr>
            <p:cNvPr id="2" name="Rounded Rectangle 1"/>
            <p:cNvSpPr/>
            <p:nvPr/>
          </p:nvSpPr>
          <p:spPr>
            <a:xfrm>
              <a:off x="2314575" y="2114331"/>
              <a:ext cx="7772400" cy="1846524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26000">
                  <a:schemeClr val="accent1">
                    <a:lumMod val="45000"/>
                    <a:lumOff val="55000"/>
                  </a:schemeClr>
                </a:gs>
                <a:gs pos="67000">
                  <a:srgbClr val="FFFF00"/>
                </a:gs>
                <a:gs pos="100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134779" y="2061292"/>
              <a:ext cx="8226948" cy="2090580"/>
              <a:chOff x="2118888" y="4545714"/>
              <a:chExt cx="8326581" cy="2369128"/>
            </a:xfrm>
            <a:solidFill>
              <a:srgbClr val="7030A0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33" name="Freeform 132"/>
              <p:cNvSpPr/>
              <p:nvPr/>
            </p:nvSpPr>
            <p:spPr>
              <a:xfrm>
                <a:off x="2118888" y="4545714"/>
                <a:ext cx="8326581" cy="2369128"/>
              </a:xfrm>
              <a:custGeom>
                <a:avLst/>
                <a:gdLst/>
                <a:ahLst/>
                <a:cxnLst/>
                <a:rect l="l" t="t" r="r" b="b"/>
                <a:pathLst>
                  <a:path w="8326581" h="2369128">
                    <a:moveTo>
                      <a:pt x="0" y="0"/>
                    </a:moveTo>
                    <a:lnTo>
                      <a:pt x="8326581" y="0"/>
                    </a:lnTo>
                    <a:lnTo>
                      <a:pt x="8326581" y="2369128"/>
                    </a:lnTo>
                    <a:lnTo>
                      <a:pt x="0" y="2369128"/>
                    </a:lnTo>
                    <a:lnTo>
                      <a:pt x="0" y="0"/>
                    </a:lnTo>
                    <a:close/>
                    <a:moveTo>
                      <a:pt x="823325" y="307591"/>
                    </a:moveTo>
                    <a:lnTo>
                      <a:pt x="823325" y="408050"/>
                    </a:lnTo>
                    <a:lnTo>
                      <a:pt x="1167119" y="408050"/>
                    </a:lnTo>
                    <a:cubicBezTo>
                      <a:pt x="1173667" y="414003"/>
                      <a:pt x="1179992" y="420105"/>
                      <a:pt x="1186094" y="426356"/>
                    </a:cubicBezTo>
                    <a:cubicBezTo>
                      <a:pt x="1192196" y="432607"/>
                      <a:pt x="1197628" y="438560"/>
                      <a:pt x="1202391" y="444215"/>
                    </a:cubicBezTo>
                    <a:cubicBezTo>
                      <a:pt x="1207153" y="449871"/>
                      <a:pt x="1211172" y="455005"/>
                      <a:pt x="1214446" y="459619"/>
                    </a:cubicBezTo>
                    <a:cubicBezTo>
                      <a:pt x="1217720" y="464233"/>
                      <a:pt x="1219804" y="467879"/>
                      <a:pt x="1220697" y="470558"/>
                    </a:cubicBezTo>
                    <a:cubicBezTo>
                      <a:pt x="1203730" y="483059"/>
                      <a:pt x="1190782" y="497496"/>
                      <a:pt x="1181852" y="513867"/>
                    </a:cubicBezTo>
                    <a:cubicBezTo>
                      <a:pt x="1172923" y="530238"/>
                      <a:pt x="1168458" y="549437"/>
                      <a:pt x="1168458" y="571463"/>
                    </a:cubicBezTo>
                    <a:cubicBezTo>
                      <a:pt x="1168458" y="590811"/>
                      <a:pt x="1171732" y="607777"/>
                      <a:pt x="1178280" y="622362"/>
                    </a:cubicBezTo>
                    <a:cubicBezTo>
                      <a:pt x="1184829" y="636948"/>
                      <a:pt x="1193387" y="649300"/>
                      <a:pt x="1203954" y="659421"/>
                    </a:cubicBezTo>
                    <a:cubicBezTo>
                      <a:pt x="1214520" y="669541"/>
                      <a:pt x="1226352" y="677131"/>
                      <a:pt x="1239449" y="682191"/>
                    </a:cubicBezTo>
                    <a:cubicBezTo>
                      <a:pt x="1252546" y="687252"/>
                      <a:pt x="1265643" y="689782"/>
                      <a:pt x="1278740" y="689782"/>
                    </a:cubicBezTo>
                    <a:cubicBezTo>
                      <a:pt x="1292134" y="689782"/>
                      <a:pt x="1304933" y="687252"/>
                      <a:pt x="1317138" y="682191"/>
                    </a:cubicBezTo>
                    <a:cubicBezTo>
                      <a:pt x="1329342" y="677131"/>
                      <a:pt x="1340131" y="670285"/>
                      <a:pt x="1349507" y="661653"/>
                    </a:cubicBezTo>
                    <a:cubicBezTo>
                      <a:pt x="1358883" y="653021"/>
                      <a:pt x="1366399" y="642752"/>
                      <a:pt x="1372055" y="630846"/>
                    </a:cubicBezTo>
                    <a:cubicBezTo>
                      <a:pt x="1377710" y="618939"/>
                      <a:pt x="1380538" y="605991"/>
                      <a:pt x="1380538" y="592001"/>
                    </a:cubicBezTo>
                    <a:cubicBezTo>
                      <a:pt x="1380538" y="582476"/>
                      <a:pt x="1378975" y="572877"/>
                      <a:pt x="1375850" y="563203"/>
                    </a:cubicBezTo>
                    <a:cubicBezTo>
                      <a:pt x="1372724" y="553529"/>
                      <a:pt x="1367590" y="544079"/>
                      <a:pt x="1360446" y="534851"/>
                    </a:cubicBezTo>
                    <a:lnTo>
                      <a:pt x="1364465" y="528601"/>
                    </a:lnTo>
                    <a:cubicBezTo>
                      <a:pt x="1382324" y="533363"/>
                      <a:pt x="1397281" y="540433"/>
                      <a:pt x="1409336" y="549809"/>
                    </a:cubicBezTo>
                    <a:cubicBezTo>
                      <a:pt x="1421391" y="559185"/>
                      <a:pt x="1430991" y="569677"/>
                      <a:pt x="1438134" y="581286"/>
                    </a:cubicBezTo>
                    <a:cubicBezTo>
                      <a:pt x="1445278" y="592894"/>
                      <a:pt x="1450338" y="605173"/>
                      <a:pt x="1453315" y="618121"/>
                    </a:cubicBezTo>
                    <a:cubicBezTo>
                      <a:pt x="1456291" y="631069"/>
                      <a:pt x="1457780" y="643645"/>
                      <a:pt x="1457780" y="655849"/>
                    </a:cubicBezTo>
                    <a:cubicBezTo>
                      <a:pt x="1457780" y="675494"/>
                      <a:pt x="1454357" y="694916"/>
                      <a:pt x="1447511" y="714115"/>
                    </a:cubicBezTo>
                    <a:cubicBezTo>
                      <a:pt x="1440664" y="733314"/>
                      <a:pt x="1430768" y="750503"/>
                      <a:pt x="1417819" y="765684"/>
                    </a:cubicBezTo>
                    <a:cubicBezTo>
                      <a:pt x="1404871" y="780864"/>
                      <a:pt x="1389021" y="793143"/>
                      <a:pt x="1370269" y="802519"/>
                    </a:cubicBezTo>
                    <a:cubicBezTo>
                      <a:pt x="1351516" y="811895"/>
                      <a:pt x="1330085" y="816583"/>
                      <a:pt x="1305975" y="816583"/>
                    </a:cubicBezTo>
                    <a:cubicBezTo>
                      <a:pt x="1281865" y="816583"/>
                      <a:pt x="1259466" y="811746"/>
                      <a:pt x="1238779" y="802072"/>
                    </a:cubicBezTo>
                    <a:cubicBezTo>
                      <a:pt x="1218092" y="792399"/>
                      <a:pt x="1198596" y="778855"/>
                      <a:pt x="1180290" y="761442"/>
                    </a:cubicBezTo>
                    <a:cubicBezTo>
                      <a:pt x="1161984" y="744029"/>
                      <a:pt x="1144943" y="723342"/>
                      <a:pt x="1129168" y="699381"/>
                    </a:cubicBezTo>
                    <a:cubicBezTo>
                      <a:pt x="1113392" y="675420"/>
                      <a:pt x="1098360" y="649226"/>
                      <a:pt x="1084072" y="620800"/>
                    </a:cubicBezTo>
                    <a:cubicBezTo>
                      <a:pt x="1069785" y="592374"/>
                      <a:pt x="1056167" y="562236"/>
                      <a:pt x="1043219" y="530387"/>
                    </a:cubicBezTo>
                    <a:cubicBezTo>
                      <a:pt x="1030271" y="498537"/>
                      <a:pt x="1017844" y="465944"/>
                      <a:pt x="1005938" y="432607"/>
                    </a:cubicBezTo>
                    <a:lnTo>
                      <a:pt x="1000580" y="432607"/>
                    </a:lnTo>
                    <a:lnTo>
                      <a:pt x="904586" y="490650"/>
                    </a:lnTo>
                    <a:cubicBezTo>
                      <a:pt x="919766" y="528750"/>
                      <a:pt x="935244" y="566031"/>
                      <a:pt x="951020" y="602494"/>
                    </a:cubicBezTo>
                    <a:cubicBezTo>
                      <a:pt x="966796" y="638957"/>
                      <a:pt x="983613" y="673559"/>
                      <a:pt x="1001473" y="706302"/>
                    </a:cubicBezTo>
                    <a:cubicBezTo>
                      <a:pt x="1019332" y="739044"/>
                      <a:pt x="1038606" y="769181"/>
                      <a:pt x="1059293" y="796715"/>
                    </a:cubicBezTo>
                    <a:cubicBezTo>
                      <a:pt x="1079979" y="824248"/>
                      <a:pt x="1102676" y="848060"/>
                      <a:pt x="1127381" y="868152"/>
                    </a:cubicBezTo>
                    <a:cubicBezTo>
                      <a:pt x="1152087" y="888244"/>
                      <a:pt x="1179248" y="903871"/>
                      <a:pt x="1208865" y="915033"/>
                    </a:cubicBezTo>
                    <a:cubicBezTo>
                      <a:pt x="1238481" y="926195"/>
                      <a:pt x="1271149" y="931776"/>
                      <a:pt x="1306868" y="931776"/>
                    </a:cubicBezTo>
                    <a:cubicBezTo>
                      <a:pt x="1331276" y="931776"/>
                      <a:pt x="1354121" y="929172"/>
                      <a:pt x="1375403" y="923963"/>
                    </a:cubicBezTo>
                    <a:cubicBezTo>
                      <a:pt x="1396686" y="918754"/>
                      <a:pt x="1416331" y="911461"/>
                      <a:pt x="1434339" y="902085"/>
                    </a:cubicBezTo>
                    <a:cubicBezTo>
                      <a:pt x="1452348" y="892709"/>
                      <a:pt x="1468570" y="881621"/>
                      <a:pt x="1483006" y="868822"/>
                    </a:cubicBezTo>
                    <a:cubicBezTo>
                      <a:pt x="1497442" y="856023"/>
                      <a:pt x="1510316" y="842182"/>
                      <a:pt x="1521627" y="827299"/>
                    </a:cubicBezTo>
                    <a:cubicBezTo>
                      <a:pt x="1542165" y="837121"/>
                      <a:pt x="1561811" y="847911"/>
                      <a:pt x="1580563" y="859669"/>
                    </a:cubicBezTo>
                    <a:cubicBezTo>
                      <a:pt x="1599315" y="871426"/>
                      <a:pt x="1616877" y="884077"/>
                      <a:pt x="1633248" y="897620"/>
                    </a:cubicBezTo>
                    <a:cubicBezTo>
                      <a:pt x="1649619" y="911163"/>
                      <a:pt x="1664428" y="925749"/>
                      <a:pt x="1677673" y="941376"/>
                    </a:cubicBezTo>
                    <a:cubicBezTo>
                      <a:pt x="1690919" y="957003"/>
                      <a:pt x="1702007" y="973597"/>
                      <a:pt x="1710936" y="991159"/>
                    </a:cubicBezTo>
                    <a:lnTo>
                      <a:pt x="1776570" y="991159"/>
                    </a:lnTo>
                    <a:lnTo>
                      <a:pt x="1776570" y="408050"/>
                    </a:lnTo>
                    <a:lnTo>
                      <a:pt x="1814521" y="408050"/>
                    </a:lnTo>
                    <a:cubicBezTo>
                      <a:pt x="1825237" y="408050"/>
                      <a:pt x="1835133" y="409836"/>
                      <a:pt x="1844212" y="413408"/>
                    </a:cubicBezTo>
                    <a:cubicBezTo>
                      <a:pt x="1853290" y="416980"/>
                      <a:pt x="1861104" y="421891"/>
                      <a:pt x="1867652" y="428142"/>
                    </a:cubicBezTo>
                    <a:cubicBezTo>
                      <a:pt x="1874201" y="434392"/>
                      <a:pt x="1879335" y="441611"/>
                      <a:pt x="1883056" y="449796"/>
                    </a:cubicBezTo>
                    <a:cubicBezTo>
                      <a:pt x="1886777" y="457982"/>
                      <a:pt x="1888637" y="466688"/>
                      <a:pt x="1888637" y="475916"/>
                    </a:cubicBezTo>
                    <a:lnTo>
                      <a:pt x="1888637" y="973299"/>
                    </a:lnTo>
                    <a:lnTo>
                      <a:pt x="2005170" y="973299"/>
                    </a:lnTo>
                    <a:lnTo>
                      <a:pt x="2005170" y="475916"/>
                    </a:lnTo>
                    <a:cubicBezTo>
                      <a:pt x="2005170" y="466688"/>
                      <a:pt x="2007104" y="457982"/>
                      <a:pt x="2010974" y="449796"/>
                    </a:cubicBezTo>
                    <a:cubicBezTo>
                      <a:pt x="2014844" y="441611"/>
                      <a:pt x="2020201" y="434392"/>
                      <a:pt x="2027048" y="428142"/>
                    </a:cubicBezTo>
                    <a:cubicBezTo>
                      <a:pt x="2033893" y="421891"/>
                      <a:pt x="2041856" y="416980"/>
                      <a:pt x="2050934" y="413408"/>
                    </a:cubicBezTo>
                    <a:cubicBezTo>
                      <a:pt x="2060013" y="409836"/>
                      <a:pt x="2069910" y="408050"/>
                      <a:pt x="2080626" y="408050"/>
                    </a:cubicBezTo>
                    <a:lnTo>
                      <a:pt x="2119024" y="408050"/>
                    </a:lnTo>
                    <a:lnTo>
                      <a:pt x="2426651" y="408050"/>
                    </a:lnTo>
                    <a:cubicBezTo>
                      <a:pt x="2408791" y="430672"/>
                      <a:pt x="2395769" y="455080"/>
                      <a:pt x="2387583" y="481273"/>
                    </a:cubicBezTo>
                    <a:cubicBezTo>
                      <a:pt x="2379398" y="507467"/>
                      <a:pt x="2375305" y="533661"/>
                      <a:pt x="2375305" y="559855"/>
                    </a:cubicBezTo>
                    <a:cubicBezTo>
                      <a:pt x="2375305" y="586048"/>
                      <a:pt x="2379100" y="610828"/>
                      <a:pt x="2386690" y="634194"/>
                    </a:cubicBezTo>
                    <a:cubicBezTo>
                      <a:pt x="2394281" y="657560"/>
                      <a:pt x="2405071" y="677950"/>
                      <a:pt x="2419060" y="695363"/>
                    </a:cubicBezTo>
                    <a:cubicBezTo>
                      <a:pt x="2433050" y="712776"/>
                      <a:pt x="2449793" y="726542"/>
                      <a:pt x="2469290" y="736662"/>
                    </a:cubicBezTo>
                    <a:cubicBezTo>
                      <a:pt x="2488787" y="746783"/>
                      <a:pt x="2510441" y="751843"/>
                      <a:pt x="2534253" y="751843"/>
                    </a:cubicBezTo>
                    <a:cubicBezTo>
                      <a:pt x="2556578" y="751843"/>
                      <a:pt x="2579571" y="746262"/>
                      <a:pt x="2603235" y="735100"/>
                    </a:cubicBezTo>
                    <a:cubicBezTo>
                      <a:pt x="2626899" y="723938"/>
                      <a:pt x="2652423" y="705409"/>
                      <a:pt x="2679807" y="679512"/>
                    </a:cubicBezTo>
                    <a:cubicBezTo>
                      <a:pt x="2682486" y="689930"/>
                      <a:pt x="2684570" y="700572"/>
                      <a:pt x="2686058" y="711436"/>
                    </a:cubicBezTo>
                    <a:cubicBezTo>
                      <a:pt x="2687546" y="722301"/>
                      <a:pt x="2688291" y="733091"/>
                      <a:pt x="2688291" y="743806"/>
                    </a:cubicBezTo>
                    <a:cubicBezTo>
                      <a:pt x="2688291" y="763452"/>
                      <a:pt x="2685612" y="782278"/>
                      <a:pt x="2680254" y="800286"/>
                    </a:cubicBezTo>
                    <a:cubicBezTo>
                      <a:pt x="2674896" y="818295"/>
                      <a:pt x="2666413" y="834294"/>
                      <a:pt x="2654804" y="848284"/>
                    </a:cubicBezTo>
                    <a:cubicBezTo>
                      <a:pt x="2643195" y="862273"/>
                      <a:pt x="2628089" y="873436"/>
                      <a:pt x="2609486" y="881770"/>
                    </a:cubicBezTo>
                    <a:cubicBezTo>
                      <a:pt x="2590882" y="890104"/>
                      <a:pt x="2568186" y="894271"/>
                      <a:pt x="2541397" y="894271"/>
                    </a:cubicBezTo>
                    <a:cubicBezTo>
                      <a:pt x="2511632" y="894271"/>
                      <a:pt x="2484470" y="888988"/>
                      <a:pt x="2459914" y="878421"/>
                    </a:cubicBezTo>
                    <a:cubicBezTo>
                      <a:pt x="2435357" y="867854"/>
                      <a:pt x="2413107" y="852972"/>
                      <a:pt x="2393164" y="833773"/>
                    </a:cubicBezTo>
                    <a:cubicBezTo>
                      <a:pt x="2373221" y="814574"/>
                      <a:pt x="2355213" y="791654"/>
                      <a:pt x="2339140" y="765014"/>
                    </a:cubicBezTo>
                    <a:cubicBezTo>
                      <a:pt x="2323066" y="738374"/>
                      <a:pt x="2308407" y="709055"/>
                      <a:pt x="2295161" y="677057"/>
                    </a:cubicBezTo>
                    <a:cubicBezTo>
                      <a:pt x="2281915" y="645059"/>
                      <a:pt x="2269860" y="610903"/>
                      <a:pt x="2258996" y="574589"/>
                    </a:cubicBezTo>
                    <a:cubicBezTo>
                      <a:pt x="2248131" y="538275"/>
                      <a:pt x="2237937" y="500770"/>
                      <a:pt x="2228412" y="462075"/>
                    </a:cubicBezTo>
                    <a:lnTo>
                      <a:pt x="2225733" y="462075"/>
                    </a:lnTo>
                    <a:lnTo>
                      <a:pt x="2130632" y="531726"/>
                    </a:lnTo>
                    <a:cubicBezTo>
                      <a:pt x="2139264" y="571017"/>
                      <a:pt x="2149682" y="610159"/>
                      <a:pt x="2161886" y="649151"/>
                    </a:cubicBezTo>
                    <a:cubicBezTo>
                      <a:pt x="2174090" y="688144"/>
                      <a:pt x="2188526" y="725277"/>
                      <a:pt x="2205195" y="760549"/>
                    </a:cubicBezTo>
                    <a:cubicBezTo>
                      <a:pt x="2221863" y="795822"/>
                      <a:pt x="2240988" y="828564"/>
                      <a:pt x="2262568" y="858776"/>
                    </a:cubicBezTo>
                    <a:cubicBezTo>
                      <a:pt x="2284148" y="888988"/>
                      <a:pt x="2308704" y="915182"/>
                      <a:pt x="2336238" y="937357"/>
                    </a:cubicBezTo>
                    <a:cubicBezTo>
                      <a:pt x="2363771" y="959533"/>
                      <a:pt x="2394504" y="976945"/>
                      <a:pt x="2428437" y="989596"/>
                    </a:cubicBezTo>
                    <a:cubicBezTo>
                      <a:pt x="2462370" y="1002246"/>
                      <a:pt x="2500172" y="1008571"/>
                      <a:pt x="2541844" y="1008571"/>
                    </a:cubicBezTo>
                    <a:cubicBezTo>
                      <a:pt x="2583813" y="1008571"/>
                      <a:pt x="2621243" y="1002172"/>
                      <a:pt x="2654134" y="989373"/>
                    </a:cubicBezTo>
                    <a:cubicBezTo>
                      <a:pt x="2687025" y="976573"/>
                      <a:pt x="2714708" y="959161"/>
                      <a:pt x="2737180" y="937134"/>
                    </a:cubicBezTo>
                    <a:cubicBezTo>
                      <a:pt x="2759654" y="915107"/>
                      <a:pt x="2776843" y="889286"/>
                      <a:pt x="2788749" y="859669"/>
                    </a:cubicBezTo>
                    <a:cubicBezTo>
                      <a:pt x="2800656" y="830052"/>
                      <a:pt x="2806609" y="798426"/>
                      <a:pt x="2806609" y="764791"/>
                    </a:cubicBezTo>
                    <a:cubicBezTo>
                      <a:pt x="2806609" y="751992"/>
                      <a:pt x="2805716" y="738225"/>
                      <a:pt x="2803930" y="723491"/>
                    </a:cubicBezTo>
                    <a:cubicBezTo>
                      <a:pt x="2802144" y="708757"/>
                      <a:pt x="2799316" y="693651"/>
                      <a:pt x="2795447" y="678173"/>
                    </a:cubicBezTo>
                    <a:cubicBezTo>
                      <a:pt x="2791577" y="662695"/>
                      <a:pt x="2786517" y="647217"/>
                      <a:pt x="2780266" y="631739"/>
                    </a:cubicBezTo>
                    <a:cubicBezTo>
                      <a:pt x="2774015" y="616260"/>
                      <a:pt x="2766500" y="601601"/>
                      <a:pt x="2757719" y="587760"/>
                    </a:cubicBezTo>
                    <a:cubicBezTo>
                      <a:pt x="2748938" y="573919"/>
                      <a:pt x="2738669" y="561268"/>
                      <a:pt x="2726911" y="549809"/>
                    </a:cubicBezTo>
                    <a:cubicBezTo>
                      <a:pt x="2715154" y="538349"/>
                      <a:pt x="2701983" y="528601"/>
                      <a:pt x="2687398" y="520564"/>
                    </a:cubicBezTo>
                    <a:lnTo>
                      <a:pt x="2678914" y="520564"/>
                    </a:lnTo>
                    <a:cubicBezTo>
                      <a:pt x="2663734" y="542888"/>
                      <a:pt x="2650190" y="561492"/>
                      <a:pt x="2638284" y="576375"/>
                    </a:cubicBezTo>
                    <a:cubicBezTo>
                      <a:pt x="2626378" y="591257"/>
                      <a:pt x="2615365" y="603164"/>
                      <a:pt x="2605244" y="612093"/>
                    </a:cubicBezTo>
                    <a:cubicBezTo>
                      <a:pt x="2595124" y="621023"/>
                      <a:pt x="2585525" y="627348"/>
                      <a:pt x="2576446" y="631069"/>
                    </a:cubicBezTo>
                    <a:cubicBezTo>
                      <a:pt x="2567368" y="634790"/>
                      <a:pt x="2558215" y="636650"/>
                      <a:pt x="2548987" y="636650"/>
                    </a:cubicBezTo>
                    <a:cubicBezTo>
                      <a:pt x="2529342" y="636650"/>
                      <a:pt x="2514162" y="630027"/>
                      <a:pt x="2503446" y="616781"/>
                    </a:cubicBezTo>
                    <a:cubicBezTo>
                      <a:pt x="2492730" y="603536"/>
                      <a:pt x="2487373" y="586495"/>
                      <a:pt x="2487373" y="565659"/>
                    </a:cubicBezTo>
                    <a:cubicBezTo>
                      <a:pt x="2487373" y="553753"/>
                      <a:pt x="2489158" y="540953"/>
                      <a:pt x="2492730" y="527261"/>
                    </a:cubicBezTo>
                    <a:cubicBezTo>
                      <a:pt x="2496302" y="513569"/>
                      <a:pt x="2501362" y="499802"/>
                      <a:pt x="2507911" y="485961"/>
                    </a:cubicBezTo>
                    <a:cubicBezTo>
                      <a:pt x="2514459" y="472120"/>
                      <a:pt x="2522273" y="458503"/>
                      <a:pt x="2531351" y="445108"/>
                    </a:cubicBezTo>
                    <a:cubicBezTo>
                      <a:pt x="2540430" y="431714"/>
                      <a:pt x="2550476" y="419361"/>
                      <a:pt x="2561489" y="408050"/>
                    </a:cubicBezTo>
                    <a:lnTo>
                      <a:pt x="2659269" y="408050"/>
                    </a:lnTo>
                    <a:cubicBezTo>
                      <a:pt x="2667008" y="426802"/>
                      <a:pt x="2676682" y="443397"/>
                      <a:pt x="2688291" y="457833"/>
                    </a:cubicBezTo>
                    <a:cubicBezTo>
                      <a:pt x="2699899" y="472269"/>
                      <a:pt x="2712773" y="484845"/>
                      <a:pt x="2726911" y="495561"/>
                    </a:cubicBezTo>
                    <a:cubicBezTo>
                      <a:pt x="2741050" y="506276"/>
                      <a:pt x="2756007" y="515281"/>
                      <a:pt x="2771783" y="522573"/>
                    </a:cubicBezTo>
                    <a:cubicBezTo>
                      <a:pt x="2787559" y="529866"/>
                      <a:pt x="2803484" y="535893"/>
                      <a:pt x="2819557" y="540656"/>
                    </a:cubicBezTo>
                    <a:cubicBezTo>
                      <a:pt x="2835630" y="545418"/>
                      <a:pt x="2851406" y="548916"/>
                      <a:pt x="2866884" y="551148"/>
                    </a:cubicBezTo>
                    <a:cubicBezTo>
                      <a:pt x="2882362" y="553381"/>
                      <a:pt x="2896799" y="554646"/>
                      <a:pt x="2910193" y="554943"/>
                    </a:cubicBezTo>
                    <a:cubicBezTo>
                      <a:pt x="2891143" y="590067"/>
                      <a:pt x="2876856" y="627571"/>
                      <a:pt x="2867331" y="667457"/>
                    </a:cubicBezTo>
                    <a:cubicBezTo>
                      <a:pt x="2857806" y="707343"/>
                      <a:pt x="2853043" y="748122"/>
                      <a:pt x="2853043" y="789794"/>
                    </a:cubicBezTo>
                    <a:cubicBezTo>
                      <a:pt x="2853043" y="840098"/>
                      <a:pt x="2860187" y="889286"/>
                      <a:pt x="2874474" y="937357"/>
                    </a:cubicBezTo>
                    <a:cubicBezTo>
                      <a:pt x="2888762" y="985429"/>
                      <a:pt x="2910342" y="1029407"/>
                      <a:pt x="2939215" y="1069293"/>
                    </a:cubicBezTo>
                    <a:lnTo>
                      <a:pt x="3015117" y="988033"/>
                    </a:lnTo>
                    <a:cubicBezTo>
                      <a:pt x="2999341" y="954100"/>
                      <a:pt x="2987733" y="920912"/>
                      <a:pt x="2980291" y="888467"/>
                    </a:cubicBezTo>
                    <a:cubicBezTo>
                      <a:pt x="2972850" y="856023"/>
                      <a:pt x="2969129" y="823132"/>
                      <a:pt x="2969129" y="789794"/>
                    </a:cubicBezTo>
                    <a:cubicBezTo>
                      <a:pt x="2969129" y="708832"/>
                      <a:pt x="2992942" y="626083"/>
                      <a:pt x="3040567" y="541549"/>
                    </a:cubicBezTo>
                    <a:lnTo>
                      <a:pt x="2968236" y="462521"/>
                    </a:lnTo>
                    <a:cubicBezTo>
                      <a:pt x="2955734" y="462521"/>
                      <a:pt x="2940852" y="461926"/>
                      <a:pt x="2923588" y="460735"/>
                    </a:cubicBezTo>
                    <a:cubicBezTo>
                      <a:pt x="2906324" y="459544"/>
                      <a:pt x="2889134" y="457089"/>
                      <a:pt x="2872019" y="453368"/>
                    </a:cubicBezTo>
                    <a:cubicBezTo>
                      <a:pt x="2854904" y="449647"/>
                      <a:pt x="2838904" y="444215"/>
                      <a:pt x="2824022" y="437071"/>
                    </a:cubicBezTo>
                    <a:cubicBezTo>
                      <a:pt x="2809139" y="429928"/>
                      <a:pt x="2797828" y="420254"/>
                      <a:pt x="2790089" y="408050"/>
                    </a:cubicBezTo>
                    <a:lnTo>
                      <a:pt x="3061700" y="408050"/>
                    </a:lnTo>
                    <a:lnTo>
                      <a:pt x="3121380" y="408050"/>
                    </a:lnTo>
                    <a:lnTo>
                      <a:pt x="3238508" y="408050"/>
                    </a:lnTo>
                    <a:cubicBezTo>
                      <a:pt x="3228685" y="424123"/>
                      <a:pt x="3219904" y="442280"/>
                      <a:pt x="3212165" y="462521"/>
                    </a:cubicBezTo>
                    <a:cubicBezTo>
                      <a:pt x="3204426" y="482762"/>
                      <a:pt x="3197878" y="504342"/>
                      <a:pt x="3192520" y="527261"/>
                    </a:cubicBezTo>
                    <a:cubicBezTo>
                      <a:pt x="3187162" y="550181"/>
                      <a:pt x="3183069" y="574217"/>
                      <a:pt x="3180242" y="599368"/>
                    </a:cubicBezTo>
                    <a:cubicBezTo>
                      <a:pt x="3177414" y="624520"/>
                      <a:pt x="3176000" y="649747"/>
                      <a:pt x="3176000" y="675048"/>
                    </a:cubicBezTo>
                    <a:cubicBezTo>
                      <a:pt x="3176000" y="700944"/>
                      <a:pt x="3177488" y="726542"/>
                      <a:pt x="3180465" y="751843"/>
                    </a:cubicBezTo>
                    <a:cubicBezTo>
                      <a:pt x="3183442" y="777144"/>
                      <a:pt x="3188278" y="801254"/>
                      <a:pt x="3194976" y="824173"/>
                    </a:cubicBezTo>
                    <a:cubicBezTo>
                      <a:pt x="3201673" y="847093"/>
                      <a:pt x="3210305" y="868301"/>
                      <a:pt x="3220872" y="887797"/>
                    </a:cubicBezTo>
                    <a:cubicBezTo>
                      <a:pt x="3231439" y="907294"/>
                      <a:pt x="3244312" y="924186"/>
                      <a:pt x="3259493" y="938473"/>
                    </a:cubicBezTo>
                    <a:cubicBezTo>
                      <a:pt x="3274673" y="952761"/>
                      <a:pt x="3292160" y="963923"/>
                      <a:pt x="3311955" y="971960"/>
                    </a:cubicBezTo>
                    <a:cubicBezTo>
                      <a:pt x="3331749" y="979996"/>
                      <a:pt x="3354296" y="984015"/>
                      <a:pt x="3379597" y="984015"/>
                    </a:cubicBezTo>
                    <a:cubicBezTo>
                      <a:pt x="3400433" y="984015"/>
                      <a:pt x="3418590" y="981038"/>
                      <a:pt x="3434068" y="975085"/>
                    </a:cubicBezTo>
                    <a:cubicBezTo>
                      <a:pt x="3449546" y="969132"/>
                      <a:pt x="3462345" y="961393"/>
                      <a:pt x="3472466" y="951868"/>
                    </a:cubicBezTo>
                    <a:cubicBezTo>
                      <a:pt x="3482586" y="942343"/>
                      <a:pt x="3490102" y="931553"/>
                      <a:pt x="3495013" y="919498"/>
                    </a:cubicBezTo>
                    <a:cubicBezTo>
                      <a:pt x="3499925" y="907443"/>
                      <a:pt x="3502380" y="895164"/>
                      <a:pt x="3502380" y="882663"/>
                    </a:cubicBezTo>
                    <a:cubicBezTo>
                      <a:pt x="3502380" y="871352"/>
                      <a:pt x="3500371" y="860413"/>
                      <a:pt x="3496353" y="849846"/>
                    </a:cubicBezTo>
                    <a:cubicBezTo>
                      <a:pt x="3492334" y="839279"/>
                      <a:pt x="3486456" y="829829"/>
                      <a:pt x="3478717" y="821494"/>
                    </a:cubicBezTo>
                    <a:cubicBezTo>
                      <a:pt x="3470977" y="813160"/>
                      <a:pt x="3461378" y="806537"/>
                      <a:pt x="3449918" y="801626"/>
                    </a:cubicBezTo>
                    <a:cubicBezTo>
                      <a:pt x="3438458" y="796715"/>
                      <a:pt x="3425138" y="794259"/>
                      <a:pt x="3409958" y="794259"/>
                    </a:cubicBezTo>
                    <a:cubicBezTo>
                      <a:pt x="3394777" y="794259"/>
                      <a:pt x="3380043" y="798054"/>
                      <a:pt x="3365756" y="805644"/>
                    </a:cubicBezTo>
                    <a:cubicBezTo>
                      <a:pt x="3351468" y="813235"/>
                      <a:pt x="3339413" y="826852"/>
                      <a:pt x="3329591" y="846498"/>
                    </a:cubicBezTo>
                    <a:lnTo>
                      <a:pt x="3323340" y="847391"/>
                    </a:lnTo>
                    <a:cubicBezTo>
                      <a:pt x="3313220" y="823280"/>
                      <a:pt x="3305481" y="796194"/>
                      <a:pt x="3300123" y="766130"/>
                    </a:cubicBezTo>
                    <a:cubicBezTo>
                      <a:pt x="3294765" y="736067"/>
                      <a:pt x="3292086" y="704813"/>
                      <a:pt x="3292086" y="672369"/>
                    </a:cubicBezTo>
                    <a:cubicBezTo>
                      <a:pt x="3292086" y="647068"/>
                      <a:pt x="3293872" y="621842"/>
                      <a:pt x="3297444" y="596690"/>
                    </a:cubicBezTo>
                    <a:cubicBezTo>
                      <a:pt x="3301016" y="571538"/>
                      <a:pt x="3306597" y="547353"/>
                      <a:pt x="3314187" y="524136"/>
                    </a:cubicBezTo>
                    <a:cubicBezTo>
                      <a:pt x="3321777" y="500919"/>
                      <a:pt x="3331525" y="479413"/>
                      <a:pt x="3343432" y="459619"/>
                    </a:cubicBezTo>
                    <a:cubicBezTo>
                      <a:pt x="3355338" y="439825"/>
                      <a:pt x="3369625" y="422635"/>
                      <a:pt x="3386294" y="408050"/>
                    </a:cubicBezTo>
                    <a:lnTo>
                      <a:pt x="3490325" y="408050"/>
                    </a:lnTo>
                    <a:lnTo>
                      <a:pt x="3556851" y="408050"/>
                    </a:lnTo>
                    <a:lnTo>
                      <a:pt x="3947972" y="408050"/>
                    </a:lnTo>
                    <a:lnTo>
                      <a:pt x="3947972" y="442429"/>
                    </a:lnTo>
                    <a:cubicBezTo>
                      <a:pt x="3925945" y="445703"/>
                      <a:pt x="3902653" y="451731"/>
                      <a:pt x="3878097" y="460512"/>
                    </a:cubicBezTo>
                    <a:cubicBezTo>
                      <a:pt x="3853540" y="469293"/>
                      <a:pt x="3828909" y="479562"/>
                      <a:pt x="3804204" y="491319"/>
                    </a:cubicBezTo>
                    <a:cubicBezTo>
                      <a:pt x="3779498" y="503077"/>
                      <a:pt x="3755388" y="515653"/>
                      <a:pt x="3731873" y="529047"/>
                    </a:cubicBezTo>
                    <a:cubicBezTo>
                      <a:pt x="3708358" y="542442"/>
                      <a:pt x="3686778" y="555390"/>
                      <a:pt x="3667133" y="567891"/>
                    </a:cubicBezTo>
                    <a:cubicBezTo>
                      <a:pt x="3647488" y="580393"/>
                      <a:pt x="3630372" y="591778"/>
                      <a:pt x="3615787" y="602047"/>
                    </a:cubicBezTo>
                    <a:cubicBezTo>
                      <a:pt x="3601202" y="612317"/>
                      <a:pt x="3590635" y="620279"/>
                      <a:pt x="3584087" y="625934"/>
                    </a:cubicBezTo>
                    <a:lnTo>
                      <a:pt x="3584087" y="755415"/>
                    </a:lnTo>
                    <a:cubicBezTo>
                      <a:pt x="3609685" y="760177"/>
                      <a:pt x="3636102" y="766205"/>
                      <a:pt x="3663338" y="773497"/>
                    </a:cubicBezTo>
                    <a:cubicBezTo>
                      <a:pt x="3690573" y="780790"/>
                      <a:pt x="3717660" y="789422"/>
                      <a:pt x="3744598" y="799394"/>
                    </a:cubicBezTo>
                    <a:cubicBezTo>
                      <a:pt x="3771536" y="809365"/>
                      <a:pt x="3797804" y="820825"/>
                      <a:pt x="3823402" y="833773"/>
                    </a:cubicBezTo>
                    <a:cubicBezTo>
                      <a:pt x="3849001" y="846721"/>
                      <a:pt x="3872888" y="861157"/>
                      <a:pt x="3895063" y="877082"/>
                    </a:cubicBezTo>
                    <a:cubicBezTo>
                      <a:pt x="3917239" y="893006"/>
                      <a:pt x="3937256" y="910419"/>
                      <a:pt x="3955115" y="929320"/>
                    </a:cubicBezTo>
                    <a:cubicBezTo>
                      <a:pt x="3972975" y="948222"/>
                      <a:pt x="3987560" y="968834"/>
                      <a:pt x="3998871" y="991159"/>
                    </a:cubicBezTo>
                    <a:lnTo>
                      <a:pt x="4064504" y="991159"/>
                    </a:lnTo>
                    <a:lnTo>
                      <a:pt x="4064504" y="565212"/>
                    </a:lnTo>
                    <a:cubicBezTo>
                      <a:pt x="4085935" y="565212"/>
                      <a:pt x="4107441" y="568338"/>
                      <a:pt x="4129021" y="574589"/>
                    </a:cubicBezTo>
                    <a:cubicBezTo>
                      <a:pt x="4150601" y="580839"/>
                      <a:pt x="4170098" y="589397"/>
                      <a:pt x="4187510" y="600261"/>
                    </a:cubicBezTo>
                    <a:cubicBezTo>
                      <a:pt x="4204923" y="611126"/>
                      <a:pt x="4219136" y="623851"/>
                      <a:pt x="4230150" y="638436"/>
                    </a:cubicBezTo>
                    <a:cubicBezTo>
                      <a:pt x="4241163" y="653021"/>
                      <a:pt x="4246967" y="668797"/>
                      <a:pt x="4247563" y="685763"/>
                    </a:cubicBezTo>
                    <a:lnTo>
                      <a:pt x="4245330" y="688442"/>
                    </a:lnTo>
                    <a:cubicBezTo>
                      <a:pt x="4227768" y="677429"/>
                      <a:pt x="4210356" y="671922"/>
                      <a:pt x="4193092" y="671922"/>
                    </a:cubicBezTo>
                    <a:cubicBezTo>
                      <a:pt x="4180590" y="671922"/>
                      <a:pt x="4169205" y="674378"/>
                      <a:pt x="4158935" y="679289"/>
                    </a:cubicBezTo>
                    <a:cubicBezTo>
                      <a:pt x="4148666" y="684201"/>
                      <a:pt x="4139811" y="690898"/>
                      <a:pt x="4132370" y="699381"/>
                    </a:cubicBezTo>
                    <a:cubicBezTo>
                      <a:pt x="4124928" y="707864"/>
                      <a:pt x="4119198" y="717687"/>
                      <a:pt x="4115180" y="728849"/>
                    </a:cubicBezTo>
                    <a:cubicBezTo>
                      <a:pt x="4111162" y="740011"/>
                      <a:pt x="4109152" y="751843"/>
                      <a:pt x="4109152" y="764344"/>
                    </a:cubicBezTo>
                    <a:cubicBezTo>
                      <a:pt x="4109152" y="777144"/>
                      <a:pt x="4111608" y="789422"/>
                      <a:pt x="4116519" y="801179"/>
                    </a:cubicBezTo>
                    <a:cubicBezTo>
                      <a:pt x="4121431" y="812937"/>
                      <a:pt x="4128351" y="823280"/>
                      <a:pt x="4137281" y="832210"/>
                    </a:cubicBezTo>
                    <a:cubicBezTo>
                      <a:pt x="4146211" y="841140"/>
                      <a:pt x="4157001" y="848284"/>
                      <a:pt x="4169651" y="853641"/>
                    </a:cubicBezTo>
                    <a:cubicBezTo>
                      <a:pt x="4182301" y="858999"/>
                      <a:pt x="4196217" y="861678"/>
                      <a:pt x="4211397" y="861678"/>
                    </a:cubicBezTo>
                    <a:cubicBezTo>
                      <a:pt x="4232233" y="861678"/>
                      <a:pt x="4251134" y="856692"/>
                      <a:pt x="4268101" y="846721"/>
                    </a:cubicBezTo>
                    <a:cubicBezTo>
                      <a:pt x="4285067" y="836749"/>
                      <a:pt x="4299504" y="823653"/>
                      <a:pt x="4311410" y="807430"/>
                    </a:cubicBezTo>
                    <a:cubicBezTo>
                      <a:pt x="4323316" y="791208"/>
                      <a:pt x="4332469" y="772828"/>
                      <a:pt x="4338869" y="752289"/>
                    </a:cubicBezTo>
                    <a:cubicBezTo>
                      <a:pt x="4345268" y="731751"/>
                      <a:pt x="4348468" y="710915"/>
                      <a:pt x="4348468" y="689782"/>
                    </a:cubicBezTo>
                    <a:cubicBezTo>
                      <a:pt x="4348468" y="666267"/>
                      <a:pt x="4344450" y="643943"/>
                      <a:pt x="4336413" y="622809"/>
                    </a:cubicBezTo>
                    <a:cubicBezTo>
                      <a:pt x="4328376" y="601675"/>
                      <a:pt x="4317512" y="582104"/>
                      <a:pt x="4303820" y="564096"/>
                    </a:cubicBezTo>
                    <a:cubicBezTo>
                      <a:pt x="4290127" y="546088"/>
                      <a:pt x="4274054" y="529717"/>
                      <a:pt x="4255599" y="514983"/>
                    </a:cubicBezTo>
                    <a:cubicBezTo>
                      <a:pt x="4237145" y="500249"/>
                      <a:pt x="4217350" y="487673"/>
                      <a:pt x="4196217" y="477255"/>
                    </a:cubicBezTo>
                    <a:cubicBezTo>
                      <a:pt x="4175083" y="466837"/>
                      <a:pt x="4153280" y="458651"/>
                      <a:pt x="4130807" y="452698"/>
                    </a:cubicBezTo>
                    <a:cubicBezTo>
                      <a:pt x="4108334" y="446745"/>
                      <a:pt x="4086233" y="443471"/>
                      <a:pt x="4064504" y="442876"/>
                    </a:cubicBezTo>
                    <a:lnTo>
                      <a:pt x="4064504" y="408050"/>
                    </a:lnTo>
                    <a:lnTo>
                      <a:pt x="4366625" y="408050"/>
                    </a:lnTo>
                    <a:lnTo>
                      <a:pt x="4427942" y="408050"/>
                    </a:lnTo>
                    <a:lnTo>
                      <a:pt x="4824272" y="408050"/>
                    </a:lnTo>
                    <a:lnTo>
                      <a:pt x="4824272" y="442429"/>
                    </a:lnTo>
                    <a:cubicBezTo>
                      <a:pt x="4802245" y="445703"/>
                      <a:pt x="4778954" y="451731"/>
                      <a:pt x="4754397" y="460512"/>
                    </a:cubicBezTo>
                    <a:cubicBezTo>
                      <a:pt x="4729840" y="469293"/>
                      <a:pt x="4705209" y="479562"/>
                      <a:pt x="4680504" y="491319"/>
                    </a:cubicBezTo>
                    <a:cubicBezTo>
                      <a:pt x="4655798" y="503077"/>
                      <a:pt x="4631688" y="515653"/>
                      <a:pt x="4608173" y="529047"/>
                    </a:cubicBezTo>
                    <a:cubicBezTo>
                      <a:pt x="4584658" y="542442"/>
                      <a:pt x="4563078" y="555390"/>
                      <a:pt x="4543433" y="567891"/>
                    </a:cubicBezTo>
                    <a:cubicBezTo>
                      <a:pt x="4523788" y="580393"/>
                      <a:pt x="4506672" y="591778"/>
                      <a:pt x="4492087" y="602047"/>
                    </a:cubicBezTo>
                    <a:cubicBezTo>
                      <a:pt x="4477502" y="612317"/>
                      <a:pt x="4466935" y="620279"/>
                      <a:pt x="4460387" y="625934"/>
                    </a:cubicBezTo>
                    <a:lnTo>
                      <a:pt x="4460387" y="755415"/>
                    </a:lnTo>
                    <a:cubicBezTo>
                      <a:pt x="4485985" y="760177"/>
                      <a:pt x="4512402" y="766205"/>
                      <a:pt x="4539638" y="773497"/>
                    </a:cubicBezTo>
                    <a:cubicBezTo>
                      <a:pt x="4566873" y="780790"/>
                      <a:pt x="4593960" y="789422"/>
                      <a:pt x="4620898" y="799394"/>
                    </a:cubicBezTo>
                    <a:cubicBezTo>
                      <a:pt x="4647836" y="809365"/>
                      <a:pt x="4674104" y="820825"/>
                      <a:pt x="4699703" y="833773"/>
                    </a:cubicBezTo>
                    <a:cubicBezTo>
                      <a:pt x="4725301" y="846721"/>
                      <a:pt x="4749188" y="861157"/>
                      <a:pt x="4771363" y="877082"/>
                    </a:cubicBezTo>
                    <a:cubicBezTo>
                      <a:pt x="4793539" y="893006"/>
                      <a:pt x="4813556" y="910419"/>
                      <a:pt x="4831415" y="929320"/>
                    </a:cubicBezTo>
                    <a:cubicBezTo>
                      <a:pt x="4849275" y="948222"/>
                      <a:pt x="4863860" y="968834"/>
                      <a:pt x="4875171" y="991159"/>
                    </a:cubicBezTo>
                    <a:lnTo>
                      <a:pt x="4940804" y="991159"/>
                    </a:lnTo>
                    <a:lnTo>
                      <a:pt x="4940804" y="408050"/>
                    </a:lnTo>
                    <a:lnTo>
                      <a:pt x="5055104" y="408050"/>
                    </a:lnTo>
                    <a:lnTo>
                      <a:pt x="5055104" y="307591"/>
                    </a:lnTo>
                    <a:lnTo>
                      <a:pt x="4427942" y="307591"/>
                    </a:lnTo>
                    <a:lnTo>
                      <a:pt x="4366625" y="307591"/>
                    </a:lnTo>
                    <a:lnTo>
                      <a:pt x="3556851" y="307591"/>
                    </a:lnTo>
                    <a:lnTo>
                      <a:pt x="3490325" y="307591"/>
                    </a:lnTo>
                    <a:lnTo>
                      <a:pt x="3121380" y="307591"/>
                    </a:lnTo>
                    <a:lnTo>
                      <a:pt x="3061700" y="307591"/>
                    </a:lnTo>
                    <a:lnTo>
                      <a:pt x="2119024" y="307591"/>
                    </a:lnTo>
                    <a:lnTo>
                      <a:pt x="2052050" y="307591"/>
                    </a:lnTo>
                    <a:lnTo>
                      <a:pt x="1975702" y="307591"/>
                    </a:lnTo>
                    <a:cubicBezTo>
                      <a:pt x="1967367" y="307591"/>
                      <a:pt x="1960595" y="311312"/>
                      <a:pt x="1955386" y="318753"/>
                    </a:cubicBezTo>
                    <a:cubicBezTo>
                      <a:pt x="1950178" y="326194"/>
                      <a:pt x="1947573" y="335571"/>
                      <a:pt x="1947573" y="346882"/>
                    </a:cubicBezTo>
                    <a:lnTo>
                      <a:pt x="1947573" y="350453"/>
                    </a:lnTo>
                    <a:cubicBezTo>
                      <a:pt x="1939239" y="342417"/>
                      <a:pt x="1930086" y="335645"/>
                      <a:pt x="1920115" y="330138"/>
                    </a:cubicBezTo>
                    <a:cubicBezTo>
                      <a:pt x="1910143" y="324632"/>
                      <a:pt x="1900097" y="320167"/>
                      <a:pt x="1889977" y="316744"/>
                    </a:cubicBezTo>
                    <a:cubicBezTo>
                      <a:pt x="1879856" y="313321"/>
                      <a:pt x="1870108" y="310940"/>
                      <a:pt x="1860732" y="309600"/>
                    </a:cubicBezTo>
                    <a:cubicBezTo>
                      <a:pt x="1851356" y="308261"/>
                      <a:pt x="1843096" y="307591"/>
                      <a:pt x="1835952" y="307591"/>
                    </a:cubicBezTo>
                    <a:lnTo>
                      <a:pt x="823325" y="307591"/>
                    </a:lnTo>
                    <a:close/>
                    <a:moveTo>
                      <a:pt x="5195301" y="307591"/>
                    </a:moveTo>
                    <a:lnTo>
                      <a:pt x="5195301" y="408050"/>
                    </a:lnTo>
                    <a:lnTo>
                      <a:pt x="5705632" y="408050"/>
                    </a:lnTo>
                    <a:lnTo>
                      <a:pt x="5705632" y="442429"/>
                    </a:lnTo>
                    <a:cubicBezTo>
                      <a:pt x="5683606" y="445703"/>
                      <a:pt x="5660314" y="451359"/>
                      <a:pt x="5635757" y="459396"/>
                    </a:cubicBezTo>
                    <a:cubicBezTo>
                      <a:pt x="5611201" y="467432"/>
                      <a:pt x="5586570" y="476660"/>
                      <a:pt x="5561864" y="487078"/>
                    </a:cubicBezTo>
                    <a:cubicBezTo>
                      <a:pt x="5537159" y="497496"/>
                      <a:pt x="5513049" y="508732"/>
                      <a:pt x="5489534" y="520787"/>
                    </a:cubicBezTo>
                    <a:cubicBezTo>
                      <a:pt x="5466019" y="532842"/>
                      <a:pt x="5444439" y="544451"/>
                      <a:pt x="5424793" y="555613"/>
                    </a:cubicBezTo>
                    <a:cubicBezTo>
                      <a:pt x="5405148" y="566775"/>
                      <a:pt x="5388033" y="577119"/>
                      <a:pt x="5373448" y="586644"/>
                    </a:cubicBezTo>
                    <a:cubicBezTo>
                      <a:pt x="5358863" y="596169"/>
                      <a:pt x="5348296" y="603759"/>
                      <a:pt x="5341747" y="609414"/>
                    </a:cubicBezTo>
                    <a:lnTo>
                      <a:pt x="5341747" y="738895"/>
                    </a:lnTo>
                    <a:cubicBezTo>
                      <a:pt x="5372704" y="744550"/>
                      <a:pt x="5404925" y="752215"/>
                      <a:pt x="5438411" y="761889"/>
                    </a:cubicBezTo>
                    <a:cubicBezTo>
                      <a:pt x="5471898" y="771563"/>
                      <a:pt x="5504789" y="783246"/>
                      <a:pt x="5537084" y="796938"/>
                    </a:cubicBezTo>
                    <a:cubicBezTo>
                      <a:pt x="5569380" y="810630"/>
                      <a:pt x="5600039" y="826555"/>
                      <a:pt x="5629060" y="844712"/>
                    </a:cubicBezTo>
                    <a:cubicBezTo>
                      <a:pt x="5658082" y="862869"/>
                      <a:pt x="5683754" y="883258"/>
                      <a:pt x="5706079" y="905880"/>
                    </a:cubicBezTo>
                    <a:lnTo>
                      <a:pt x="5706079" y="931330"/>
                    </a:lnTo>
                    <a:lnTo>
                      <a:pt x="5703400" y="931330"/>
                    </a:lnTo>
                    <a:cubicBezTo>
                      <a:pt x="5700423" y="927460"/>
                      <a:pt x="5696479" y="923516"/>
                      <a:pt x="5691568" y="919498"/>
                    </a:cubicBezTo>
                    <a:cubicBezTo>
                      <a:pt x="5686657" y="915479"/>
                      <a:pt x="5680852" y="911833"/>
                      <a:pt x="5674155" y="908559"/>
                    </a:cubicBezTo>
                    <a:cubicBezTo>
                      <a:pt x="5667458" y="905285"/>
                      <a:pt x="5660016" y="902606"/>
                      <a:pt x="5651831" y="900522"/>
                    </a:cubicBezTo>
                    <a:cubicBezTo>
                      <a:pt x="5643645" y="898439"/>
                      <a:pt x="5635088" y="897397"/>
                      <a:pt x="5626158" y="897397"/>
                    </a:cubicBezTo>
                    <a:cubicBezTo>
                      <a:pt x="5612763" y="897397"/>
                      <a:pt x="5600485" y="899555"/>
                      <a:pt x="5589323" y="903871"/>
                    </a:cubicBezTo>
                    <a:cubicBezTo>
                      <a:pt x="5578161" y="908187"/>
                      <a:pt x="5567520" y="914066"/>
                      <a:pt x="5557399" y="921507"/>
                    </a:cubicBezTo>
                    <a:cubicBezTo>
                      <a:pt x="5549660" y="912577"/>
                      <a:pt x="5541028" y="904169"/>
                      <a:pt x="5531503" y="896281"/>
                    </a:cubicBezTo>
                    <a:cubicBezTo>
                      <a:pt x="5521978" y="888393"/>
                      <a:pt x="5511486" y="881621"/>
                      <a:pt x="5500026" y="875966"/>
                    </a:cubicBezTo>
                    <a:cubicBezTo>
                      <a:pt x="5488566" y="870310"/>
                      <a:pt x="5476065" y="865845"/>
                      <a:pt x="5462521" y="862571"/>
                    </a:cubicBezTo>
                    <a:cubicBezTo>
                      <a:pt x="5448978" y="859297"/>
                      <a:pt x="5434170" y="857660"/>
                      <a:pt x="5418096" y="857660"/>
                    </a:cubicBezTo>
                    <a:cubicBezTo>
                      <a:pt x="5393391" y="857660"/>
                      <a:pt x="5371885" y="861455"/>
                      <a:pt x="5353579" y="869045"/>
                    </a:cubicBezTo>
                    <a:cubicBezTo>
                      <a:pt x="5335273" y="876635"/>
                      <a:pt x="5320093" y="886830"/>
                      <a:pt x="5308038" y="899629"/>
                    </a:cubicBezTo>
                    <a:cubicBezTo>
                      <a:pt x="5295983" y="912428"/>
                      <a:pt x="5287053" y="927311"/>
                      <a:pt x="5281249" y="944278"/>
                    </a:cubicBezTo>
                    <a:cubicBezTo>
                      <a:pt x="5275444" y="961244"/>
                      <a:pt x="5272542" y="978955"/>
                      <a:pt x="5272542" y="997409"/>
                    </a:cubicBezTo>
                    <a:cubicBezTo>
                      <a:pt x="5272542" y="1013483"/>
                      <a:pt x="5274849" y="1029184"/>
                      <a:pt x="5279463" y="1044513"/>
                    </a:cubicBezTo>
                    <a:cubicBezTo>
                      <a:pt x="5284076" y="1059843"/>
                      <a:pt x="5291443" y="1073535"/>
                      <a:pt x="5301564" y="1085590"/>
                    </a:cubicBezTo>
                    <a:cubicBezTo>
                      <a:pt x="5311684" y="1097645"/>
                      <a:pt x="5324707" y="1107393"/>
                      <a:pt x="5340631" y="1114835"/>
                    </a:cubicBezTo>
                    <a:cubicBezTo>
                      <a:pt x="5356556" y="1122276"/>
                      <a:pt x="5375829" y="1125997"/>
                      <a:pt x="5398451" y="1125997"/>
                    </a:cubicBezTo>
                    <a:cubicBezTo>
                      <a:pt x="5417799" y="1125997"/>
                      <a:pt x="5433574" y="1123392"/>
                      <a:pt x="5445778" y="1118183"/>
                    </a:cubicBezTo>
                    <a:cubicBezTo>
                      <a:pt x="5457982" y="1112974"/>
                      <a:pt x="5467582" y="1106575"/>
                      <a:pt x="5474576" y="1098985"/>
                    </a:cubicBezTo>
                    <a:cubicBezTo>
                      <a:pt x="5481571" y="1091394"/>
                      <a:pt x="5486408" y="1083358"/>
                      <a:pt x="5489087" y="1074874"/>
                    </a:cubicBezTo>
                    <a:cubicBezTo>
                      <a:pt x="5491766" y="1066391"/>
                      <a:pt x="5493106" y="1058727"/>
                      <a:pt x="5493106" y="1051880"/>
                    </a:cubicBezTo>
                    <a:cubicBezTo>
                      <a:pt x="5493106" y="1043546"/>
                      <a:pt x="5491468" y="1035361"/>
                      <a:pt x="5488194" y="1027324"/>
                    </a:cubicBezTo>
                    <a:cubicBezTo>
                      <a:pt x="5484920" y="1019287"/>
                      <a:pt x="5480306" y="1012218"/>
                      <a:pt x="5474353" y="1006116"/>
                    </a:cubicBezTo>
                    <a:cubicBezTo>
                      <a:pt x="5468400" y="1000014"/>
                      <a:pt x="5461256" y="995103"/>
                      <a:pt x="5452922" y="991382"/>
                    </a:cubicBezTo>
                    <a:cubicBezTo>
                      <a:pt x="5444588" y="987661"/>
                      <a:pt x="5435360" y="985801"/>
                      <a:pt x="5425240" y="985801"/>
                    </a:cubicBezTo>
                    <a:cubicBezTo>
                      <a:pt x="5414227" y="985801"/>
                      <a:pt x="5404776" y="987810"/>
                      <a:pt x="5396888" y="991828"/>
                    </a:cubicBezTo>
                    <a:cubicBezTo>
                      <a:pt x="5389000" y="995847"/>
                      <a:pt x="5382526" y="1000981"/>
                      <a:pt x="5377466" y="1007232"/>
                    </a:cubicBezTo>
                    <a:cubicBezTo>
                      <a:pt x="5372406" y="1013483"/>
                      <a:pt x="5368685" y="1020254"/>
                      <a:pt x="5366304" y="1027547"/>
                    </a:cubicBezTo>
                    <a:cubicBezTo>
                      <a:pt x="5363923" y="1034840"/>
                      <a:pt x="5362732" y="1041760"/>
                      <a:pt x="5362732" y="1048309"/>
                    </a:cubicBezTo>
                    <a:lnTo>
                      <a:pt x="5357374" y="1048755"/>
                    </a:lnTo>
                    <a:cubicBezTo>
                      <a:pt x="5354695" y="1043695"/>
                      <a:pt x="5353058" y="1038784"/>
                      <a:pt x="5352463" y="1034021"/>
                    </a:cubicBezTo>
                    <a:cubicBezTo>
                      <a:pt x="5351868" y="1029259"/>
                      <a:pt x="5351570" y="1022561"/>
                      <a:pt x="5351570" y="1013929"/>
                    </a:cubicBezTo>
                    <a:cubicBezTo>
                      <a:pt x="5351570" y="1005297"/>
                      <a:pt x="5353282" y="996963"/>
                      <a:pt x="5356705" y="988926"/>
                    </a:cubicBezTo>
                    <a:cubicBezTo>
                      <a:pt x="5360128" y="980889"/>
                      <a:pt x="5365039" y="973820"/>
                      <a:pt x="5371439" y="967718"/>
                    </a:cubicBezTo>
                    <a:cubicBezTo>
                      <a:pt x="5377838" y="961616"/>
                      <a:pt x="5385726" y="956705"/>
                      <a:pt x="5395102" y="952984"/>
                    </a:cubicBezTo>
                    <a:cubicBezTo>
                      <a:pt x="5404478" y="949263"/>
                      <a:pt x="5415120" y="947403"/>
                      <a:pt x="5427026" y="947403"/>
                    </a:cubicBezTo>
                    <a:cubicBezTo>
                      <a:pt x="5445778" y="947403"/>
                      <a:pt x="5461703" y="951794"/>
                      <a:pt x="5474800" y="960574"/>
                    </a:cubicBezTo>
                    <a:cubicBezTo>
                      <a:pt x="5487897" y="969355"/>
                      <a:pt x="5498984" y="980369"/>
                      <a:pt x="5508063" y="993614"/>
                    </a:cubicBezTo>
                    <a:cubicBezTo>
                      <a:pt x="5517141" y="1006860"/>
                      <a:pt x="5524657" y="1021222"/>
                      <a:pt x="5530610" y="1036700"/>
                    </a:cubicBezTo>
                    <a:cubicBezTo>
                      <a:pt x="5536563" y="1052178"/>
                      <a:pt x="5541921" y="1066614"/>
                      <a:pt x="5546684" y="1080009"/>
                    </a:cubicBezTo>
                    <a:lnTo>
                      <a:pt x="5548470" y="1080009"/>
                    </a:lnTo>
                    <a:lnTo>
                      <a:pt x="5621247" y="1035361"/>
                    </a:lnTo>
                    <a:lnTo>
                      <a:pt x="5609638" y="1007678"/>
                    </a:lnTo>
                    <a:cubicBezTo>
                      <a:pt x="5615889" y="1003214"/>
                      <a:pt x="5622512" y="999493"/>
                      <a:pt x="5629507" y="996516"/>
                    </a:cubicBezTo>
                    <a:cubicBezTo>
                      <a:pt x="5636501" y="993540"/>
                      <a:pt x="5643868" y="992052"/>
                      <a:pt x="5651608" y="992052"/>
                    </a:cubicBezTo>
                    <a:cubicBezTo>
                      <a:pt x="5663216" y="992052"/>
                      <a:pt x="5674601" y="995921"/>
                      <a:pt x="5685764" y="1003660"/>
                    </a:cubicBezTo>
                    <a:cubicBezTo>
                      <a:pt x="5696926" y="1011399"/>
                      <a:pt x="5707195" y="1021519"/>
                      <a:pt x="5716571" y="1034021"/>
                    </a:cubicBezTo>
                    <a:cubicBezTo>
                      <a:pt x="5725947" y="1046523"/>
                      <a:pt x="5734282" y="1060810"/>
                      <a:pt x="5741574" y="1076884"/>
                    </a:cubicBezTo>
                    <a:cubicBezTo>
                      <a:pt x="5748867" y="1092957"/>
                      <a:pt x="5754745" y="1109328"/>
                      <a:pt x="5759210" y="1125997"/>
                    </a:cubicBezTo>
                    <a:lnTo>
                      <a:pt x="5822165" y="1125997"/>
                    </a:lnTo>
                    <a:lnTo>
                      <a:pt x="5822165" y="565212"/>
                    </a:lnTo>
                    <a:cubicBezTo>
                      <a:pt x="5843596" y="565212"/>
                      <a:pt x="5865101" y="567519"/>
                      <a:pt x="5886682" y="572133"/>
                    </a:cubicBezTo>
                    <a:cubicBezTo>
                      <a:pt x="5908262" y="576747"/>
                      <a:pt x="5927758" y="583444"/>
                      <a:pt x="5945171" y="592225"/>
                    </a:cubicBezTo>
                    <a:cubicBezTo>
                      <a:pt x="5962584" y="601006"/>
                      <a:pt x="5976797" y="611796"/>
                      <a:pt x="5987810" y="624595"/>
                    </a:cubicBezTo>
                    <a:cubicBezTo>
                      <a:pt x="5998824" y="637394"/>
                      <a:pt x="6004628" y="652277"/>
                      <a:pt x="6005223" y="669243"/>
                    </a:cubicBezTo>
                    <a:lnTo>
                      <a:pt x="6002991" y="671922"/>
                    </a:lnTo>
                    <a:cubicBezTo>
                      <a:pt x="5985429" y="660909"/>
                      <a:pt x="5967718" y="655402"/>
                      <a:pt x="5949859" y="655402"/>
                    </a:cubicBezTo>
                    <a:cubicBezTo>
                      <a:pt x="5937655" y="655402"/>
                      <a:pt x="5926419" y="657932"/>
                      <a:pt x="5916150" y="662993"/>
                    </a:cubicBezTo>
                    <a:cubicBezTo>
                      <a:pt x="5905880" y="668053"/>
                      <a:pt x="5897100" y="674750"/>
                      <a:pt x="5889807" y="683084"/>
                    </a:cubicBezTo>
                    <a:cubicBezTo>
                      <a:pt x="5882514" y="691419"/>
                      <a:pt x="5876859" y="701018"/>
                      <a:pt x="5872841" y="711883"/>
                    </a:cubicBezTo>
                    <a:cubicBezTo>
                      <a:pt x="5868822" y="722747"/>
                      <a:pt x="5866813" y="733984"/>
                      <a:pt x="5866813" y="745592"/>
                    </a:cubicBezTo>
                    <a:cubicBezTo>
                      <a:pt x="5866813" y="759880"/>
                      <a:pt x="5869715" y="772381"/>
                      <a:pt x="5875519" y="783097"/>
                    </a:cubicBezTo>
                    <a:cubicBezTo>
                      <a:pt x="5881324" y="793812"/>
                      <a:pt x="5888988" y="802891"/>
                      <a:pt x="5898513" y="810332"/>
                    </a:cubicBezTo>
                    <a:cubicBezTo>
                      <a:pt x="5908038" y="817774"/>
                      <a:pt x="5918903" y="823355"/>
                      <a:pt x="5931107" y="827076"/>
                    </a:cubicBezTo>
                    <a:cubicBezTo>
                      <a:pt x="5943311" y="830796"/>
                      <a:pt x="5955961" y="832657"/>
                      <a:pt x="5969058" y="832657"/>
                    </a:cubicBezTo>
                    <a:cubicBezTo>
                      <a:pt x="5989596" y="832657"/>
                      <a:pt x="6008274" y="828341"/>
                      <a:pt x="6025092" y="819709"/>
                    </a:cubicBezTo>
                    <a:cubicBezTo>
                      <a:pt x="6041909" y="811077"/>
                      <a:pt x="6056346" y="799394"/>
                      <a:pt x="6068401" y="784660"/>
                    </a:cubicBezTo>
                    <a:cubicBezTo>
                      <a:pt x="6080456" y="769926"/>
                      <a:pt x="6089758" y="752959"/>
                      <a:pt x="6096306" y="733760"/>
                    </a:cubicBezTo>
                    <a:cubicBezTo>
                      <a:pt x="6102854" y="714561"/>
                      <a:pt x="6106129" y="694395"/>
                      <a:pt x="6106129" y="673262"/>
                    </a:cubicBezTo>
                    <a:cubicBezTo>
                      <a:pt x="6106129" y="649747"/>
                      <a:pt x="6102110" y="627869"/>
                      <a:pt x="6094074" y="607628"/>
                    </a:cubicBezTo>
                    <a:cubicBezTo>
                      <a:pt x="6086037" y="587388"/>
                      <a:pt x="6075172" y="568784"/>
                      <a:pt x="6061480" y="551818"/>
                    </a:cubicBezTo>
                    <a:cubicBezTo>
                      <a:pt x="6047788" y="534851"/>
                      <a:pt x="6031715" y="519745"/>
                      <a:pt x="6013260" y="506500"/>
                    </a:cubicBezTo>
                    <a:cubicBezTo>
                      <a:pt x="5994805" y="493254"/>
                      <a:pt x="5975011" y="482017"/>
                      <a:pt x="5953877" y="472790"/>
                    </a:cubicBezTo>
                    <a:cubicBezTo>
                      <a:pt x="5932744" y="463563"/>
                      <a:pt x="5910941" y="456419"/>
                      <a:pt x="5888468" y="451359"/>
                    </a:cubicBezTo>
                    <a:cubicBezTo>
                      <a:pt x="5865994" y="446299"/>
                      <a:pt x="5843893" y="443471"/>
                      <a:pt x="5822165" y="442876"/>
                    </a:cubicBezTo>
                    <a:lnTo>
                      <a:pt x="5822165" y="408050"/>
                    </a:lnTo>
                    <a:lnTo>
                      <a:pt x="6138276" y="408050"/>
                    </a:lnTo>
                    <a:lnTo>
                      <a:pt x="6173548" y="408050"/>
                    </a:lnTo>
                    <a:cubicBezTo>
                      <a:pt x="6184263" y="408050"/>
                      <a:pt x="6194160" y="409836"/>
                      <a:pt x="6203239" y="413408"/>
                    </a:cubicBezTo>
                    <a:cubicBezTo>
                      <a:pt x="6212318" y="416980"/>
                      <a:pt x="6220131" y="421891"/>
                      <a:pt x="6226679" y="428142"/>
                    </a:cubicBezTo>
                    <a:cubicBezTo>
                      <a:pt x="6233228" y="434392"/>
                      <a:pt x="6238362" y="441611"/>
                      <a:pt x="6242083" y="449796"/>
                    </a:cubicBezTo>
                    <a:cubicBezTo>
                      <a:pt x="6245804" y="457982"/>
                      <a:pt x="6247664" y="466688"/>
                      <a:pt x="6247664" y="475916"/>
                    </a:cubicBezTo>
                    <a:lnTo>
                      <a:pt x="6247664" y="973299"/>
                    </a:lnTo>
                    <a:lnTo>
                      <a:pt x="6364197" y="973299"/>
                    </a:lnTo>
                    <a:lnTo>
                      <a:pt x="6364197" y="475916"/>
                    </a:lnTo>
                    <a:cubicBezTo>
                      <a:pt x="6364197" y="466688"/>
                      <a:pt x="6366131" y="457982"/>
                      <a:pt x="6370001" y="449796"/>
                    </a:cubicBezTo>
                    <a:cubicBezTo>
                      <a:pt x="6373870" y="441611"/>
                      <a:pt x="6379228" y="434392"/>
                      <a:pt x="6386074" y="428142"/>
                    </a:cubicBezTo>
                    <a:cubicBezTo>
                      <a:pt x="6392920" y="421891"/>
                      <a:pt x="6400883" y="416980"/>
                      <a:pt x="6409961" y="413408"/>
                    </a:cubicBezTo>
                    <a:cubicBezTo>
                      <a:pt x="6419040" y="409836"/>
                      <a:pt x="6428936" y="408050"/>
                      <a:pt x="6439652" y="408050"/>
                    </a:cubicBezTo>
                    <a:lnTo>
                      <a:pt x="6478050" y="408050"/>
                    </a:lnTo>
                    <a:lnTo>
                      <a:pt x="6591308" y="408050"/>
                    </a:lnTo>
                    <a:cubicBezTo>
                      <a:pt x="6581486" y="424123"/>
                      <a:pt x="6572704" y="442280"/>
                      <a:pt x="6564966" y="462521"/>
                    </a:cubicBezTo>
                    <a:cubicBezTo>
                      <a:pt x="6557226" y="482762"/>
                      <a:pt x="6550678" y="504342"/>
                      <a:pt x="6545320" y="527261"/>
                    </a:cubicBezTo>
                    <a:cubicBezTo>
                      <a:pt x="6539962" y="550181"/>
                      <a:pt x="6535870" y="574217"/>
                      <a:pt x="6533042" y="599368"/>
                    </a:cubicBezTo>
                    <a:cubicBezTo>
                      <a:pt x="6530214" y="624520"/>
                      <a:pt x="6528800" y="649747"/>
                      <a:pt x="6528800" y="675048"/>
                    </a:cubicBezTo>
                    <a:cubicBezTo>
                      <a:pt x="6528800" y="700944"/>
                      <a:pt x="6530288" y="726542"/>
                      <a:pt x="6533265" y="751843"/>
                    </a:cubicBezTo>
                    <a:cubicBezTo>
                      <a:pt x="6536242" y="777144"/>
                      <a:pt x="6541078" y="801254"/>
                      <a:pt x="6547776" y="824173"/>
                    </a:cubicBezTo>
                    <a:cubicBezTo>
                      <a:pt x="6554473" y="847093"/>
                      <a:pt x="6563105" y="868301"/>
                      <a:pt x="6573672" y="887797"/>
                    </a:cubicBezTo>
                    <a:cubicBezTo>
                      <a:pt x="6584238" y="907294"/>
                      <a:pt x="6597112" y="924186"/>
                      <a:pt x="6612293" y="938473"/>
                    </a:cubicBezTo>
                    <a:cubicBezTo>
                      <a:pt x="6627474" y="952761"/>
                      <a:pt x="6644960" y="963923"/>
                      <a:pt x="6664755" y="971960"/>
                    </a:cubicBezTo>
                    <a:cubicBezTo>
                      <a:pt x="6684549" y="979996"/>
                      <a:pt x="6707096" y="984015"/>
                      <a:pt x="6732397" y="984015"/>
                    </a:cubicBezTo>
                    <a:cubicBezTo>
                      <a:pt x="6753233" y="984015"/>
                      <a:pt x="6771390" y="981038"/>
                      <a:pt x="6786868" y="975085"/>
                    </a:cubicBezTo>
                    <a:cubicBezTo>
                      <a:pt x="6802346" y="969132"/>
                      <a:pt x="6815146" y="961393"/>
                      <a:pt x="6825266" y="951868"/>
                    </a:cubicBezTo>
                    <a:cubicBezTo>
                      <a:pt x="6835386" y="942343"/>
                      <a:pt x="6842902" y="931553"/>
                      <a:pt x="6847814" y="919498"/>
                    </a:cubicBezTo>
                    <a:cubicBezTo>
                      <a:pt x="6852724" y="907443"/>
                      <a:pt x="6855180" y="895164"/>
                      <a:pt x="6855180" y="882663"/>
                    </a:cubicBezTo>
                    <a:cubicBezTo>
                      <a:pt x="6855180" y="871352"/>
                      <a:pt x="6853171" y="860413"/>
                      <a:pt x="6849153" y="849846"/>
                    </a:cubicBezTo>
                    <a:cubicBezTo>
                      <a:pt x="6845134" y="839279"/>
                      <a:pt x="6839256" y="829829"/>
                      <a:pt x="6831516" y="821494"/>
                    </a:cubicBezTo>
                    <a:cubicBezTo>
                      <a:pt x="6823778" y="813160"/>
                      <a:pt x="6814178" y="806537"/>
                      <a:pt x="6802718" y="801626"/>
                    </a:cubicBezTo>
                    <a:cubicBezTo>
                      <a:pt x="6791258" y="796715"/>
                      <a:pt x="6777938" y="794259"/>
                      <a:pt x="6762758" y="794259"/>
                    </a:cubicBezTo>
                    <a:cubicBezTo>
                      <a:pt x="6747578" y="794259"/>
                      <a:pt x="6732844" y="798054"/>
                      <a:pt x="6718556" y="805644"/>
                    </a:cubicBezTo>
                    <a:cubicBezTo>
                      <a:pt x="6704268" y="813235"/>
                      <a:pt x="6692214" y="826852"/>
                      <a:pt x="6682391" y="846498"/>
                    </a:cubicBezTo>
                    <a:lnTo>
                      <a:pt x="6676140" y="847391"/>
                    </a:lnTo>
                    <a:cubicBezTo>
                      <a:pt x="6666020" y="823280"/>
                      <a:pt x="6658280" y="796194"/>
                      <a:pt x="6652923" y="766130"/>
                    </a:cubicBezTo>
                    <a:cubicBezTo>
                      <a:pt x="6647565" y="736067"/>
                      <a:pt x="6644886" y="704813"/>
                      <a:pt x="6644886" y="672369"/>
                    </a:cubicBezTo>
                    <a:cubicBezTo>
                      <a:pt x="6644886" y="647068"/>
                      <a:pt x="6646672" y="621842"/>
                      <a:pt x="6650244" y="596690"/>
                    </a:cubicBezTo>
                    <a:cubicBezTo>
                      <a:pt x="6653816" y="571538"/>
                      <a:pt x="6659397" y="547353"/>
                      <a:pt x="6666987" y="524136"/>
                    </a:cubicBezTo>
                    <a:cubicBezTo>
                      <a:pt x="6674578" y="500919"/>
                      <a:pt x="6684326" y="479413"/>
                      <a:pt x="6696232" y="459619"/>
                    </a:cubicBezTo>
                    <a:cubicBezTo>
                      <a:pt x="6708138" y="439825"/>
                      <a:pt x="6722426" y="422635"/>
                      <a:pt x="6739094" y="408050"/>
                    </a:cubicBezTo>
                    <a:lnTo>
                      <a:pt x="6843126" y="408050"/>
                    </a:lnTo>
                    <a:lnTo>
                      <a:pt x="6909652" y="408050"/>
                    </a:lnTo>
                    <a:lnTo>
                      <a:pt x="6958318" y="408050"/>
                    </a:lnTo>
                    <a:lnTo>
                      <a:pt x="6958318" y="463414"/>
                    </a:lnTo>
                    <a:cubicBezTo>
                      <a:pt x="6976476" y="468474"/>
                      <a:pt x="6995228" y="475916"/>
                      <a:pt x="7014576" y="485738"/>
                    </a:cubicBezTo>
                    <a:cubicBezTo>
                      <a:pt x="7033923" y="495561"/>
                      <a:pt x="7052154" y="508434"/>
                      <a:pt x="7069270" y="524359"/>
                    </a:cubicBezTo>
                    <a:cubicBezTo>
                      <a:pt x="7086385" y="540284"/>
                      <a:pt x="7101714" y="559483"/>
                      <a:pt x="7115258" y="581956"/>
                    </a:cubicBezTo>
                    <a:cubicBezTo>
                      <a:pt x="7128801" y="604429"/>
                      <a:pt x="7138996" y="630548"/>
                      <a:pt x="7145842" y="660314"/>
                    </a:cubicBezTo>
                    <a:cubicBezTo>
                      <a:pt x="7130066" y="685614"/>
                      <a:pt x="7116300" y="704292"/>
                      <a:pt x="7104542" y="716347"/>
                    </a:cubicBezTo>
                    <a:cubicBezTo>
                      <a:pt x="7092784" y="728403"/>
                      <a:pt x="7081696" y="734430"/>
                      <a:pt x="7071279" y="734430"/>
                    </a:cubicBezTo>
                    <a:cubicBezTo>
                      <a:pt x="7061158" y="734430"/>
                      <a:pt x="7051187" y="728477"/>
                      <a:pt x="7041364" y="716571"/>
                    </a:cubicBezTo>
                    <a:cubicBezTo>
                      <a:pt x="7031542" y="704664"/>
                      <a:pt x="7020975" y="685168"/>
                      <a:pt x="7009664" y="658081"/>
                    </a:cubicBezTo>
                    <a:lnTo>
                      <a:pt x="6926618" y="717464"/>
                    </a:lnTo>
                    <a:cubicBezTo>
                      <a:pt x="6929892" y="729370"/>
                      <a:pt x="6935622" y="742913"/>
                      <a:pt x="6943808" y="758094"/>
                    </a:cubicBezTo>
                    <a:cubicBezTo>
                      <a:pt x="6951993" y="773274"/>
                      <a:pt x="6962039" y="787636"/>
                      <a:pt x="6973945" y="801179"/>
                    </a:cubicBezTo>
                    <a:cubicBezTo>
                      <a:pt x="6985852" y="814723"/>
                      <a:pt x="6999469" y="826108"/>
                      <a:pt x="7014798" y="835336"/>
                    </a:cubicBezTo>
                    <a:cubicBezTo>
                      <a:pt x="7030128" y="844563"/>
                      <a:pt x="7046722" y="849177"/>
                      <a:pt x="7064582" y="849177"/>
                    </a:cubicBezTo>
                    <a:cubicBezTo>
                      <a:pt x="7086013" y="849177"/>
                      <a:pt x="7105732" y="843744"/>
                      <a:pt x="7123740" y="832880"/>
                    </a:cubicBezTo>
                    <a:cubicBezTo>
                      <a:pt x="7141749" y="822015"/>
                      <a:pt x="7158343" y="808472"/>
                      <a:pt x="7173524" y="792250"/>
                    </a:cubicBezTo>
                    <a:cubicBezTo>
                      <a:pt x="7188704" y="776028"/>
                      <a:pt x="7202768" y="758466"/>
                      <a:pt x="7215716" y="739565"/>
                    </a:cubicBezTo>
                    <a:cubicBezTo>
                      <a:pt x="7228664" y="720663"/>
                      <a:pt x="7240794" y="703102"/>
                      <a:pt x="7252105" y="686879"/>
                    </a:cubicBezTo>
                    <a:cubicBezTo>
                      <a:pt x="7263416" y="670657"/>
                      <a:pt x="7274057" y="657114"/>
                      <a:pt x="7284028" y="646249"/>
                    </a:cubicBezTo>
                    <a:cubicBezTo>
                      <a:pt x="7294000" y="635385"/>
                      <a:pt x="7303600" y="629953"/>
                      <a:pt x="7312827" y="629953"/>
                    </a:cubicBezTo>
                    <a:cubicBezTo>
                      <a:pt x="7319078" y="629953"/>
                      <a:pt x="7325924" y="632111"/>
                      <a:pt x="7333365" y="636427"/>
                    </a:cubicBezTo>
                    <a:cubicBezTo>
                      <a:pt x="7340806" y="640743"/>
                      <a:pt x="7348396" y="646696"/>
                      <a:pt x="7356136" y="654286"/>
                    </a:cubicBezTo>
                    <a:cubicBezTo>
                      <a:pt x="7363875" y="661876"/>
                      <a:pt x="7371614" y="670880"/>
                      <a:pt x="7379353" y="681298"/>
                    </a:cubicBezTo>
                    <a:cubicBezTo>
                      <a:pt x="7387092" y="691716"/>
                      <a:pt x="7394682" y="703176"/>
                      <a:pt x="7402124" y="715678"/>
                    </a:cubicBezTo>
                    <a:lnTo>
                      <a:pt x="7402124" y="973299"/>
                    </a:lnTo>
                    <a:lnTo>
                      <a:pt x="7518656" y="973299"/>
                    </a:lnTo>
                    <a:lnTo>
                      <a:pt x="7518656" y="408050"/>
                    </a:lnTo>
                    <a:lnTo>
                      <a:pt x="7632510" y="408050"/>
                    </a:lnTo>
                    <a:lnTo>
                      <a:pt x="7632510" y="307591"/>
                    </a:lnTo>
                    <a:lnTo>
                      <a:pt x="6909652" y="307591"/>
                    </a:lnTo>
                    <a:lnTo>
                      <a:pt x="6843126" y="307591"/>
                    </a:lnTo>
                    <a:lnTo>
                      <a:pt x="6478050" y="307591"/>
                    </a:lnTo>
                    <a:lnTo>
                      <a:pt x="6414501" y="307591"/>
                    </a:lnTo>
                    <a:lnTo>
                      <a:pt x="6334729" y="307591"/>
                    </a:lnTo>
                    <a:cubicBezTo>
                      <a:pt x="6326394" y="307591"/>
                      <a:pt x="6319623" y="311312"/>
                      <a:pt x="6314414" y="318753"/>
                    </a:cubicBezTo>
                    <a:cubicBezTo>
                      <a:pt x="6309205" y="326194"/>
                      <a:pt x="6306600" y="335571"/>
                      <a:pt x="6306600" y="346882"/>
                    </a:cubicBezTo>
                    <a:lnTo>
                      <a:pt x="6306600" y="350453"/>
                    </a:lnTo>
                    <a:cubicBezTo>
                      <a:pt x="6298266" y="342417"/>
                      <a:pt x="6289113" y="335645"/>
                      <a:pt x="6279141" y="330138"/>
                    </a:cubicBezTo>
                    <a:cubicBezTo>
                      <a:pt x="6269170" y="324632"/>
                      <a:pt x="6259124" y="320167"/>
                      <a:pt x="6249004" y="316744"/>
                    </a:cubicBezTo>
                    <a:cubicBezTo>
                      <a:pt x="6238883" y="313321"/>
                      <a:pt x="6229135" y="310940"/>
                      <a:pt x="6219759" y="309600"/>
                    </a:cubicBezTo>
                    <a:lnTo>
                      <a:pt x="6202123" y="308170"/>
                    </a:lnTo>
                    <a:lnTo>
                      <a:pt x="6202123" y="307591"/>
                    </a:lnTo>
                    <a:lnTo>
                      <a:pt x="6194979" y="307591"/>
                    </a:lnTo>
                    <a:lnTo>
                      <a:pt x="6138276" y="307591"/>
                    </a:lnTo>
                    <a:lnTo>
                      <a:pt x="5195301" y="307591"/>
                    </a:lnTo>
                    <a:close/>
                    <a:moveTo>
                      <a:pt x="4609513" y="828192"/>
                    </a:moveTo>
                    <a:cubicBezTo>
                      <a:pt x="4598797" y="828192"/>
                      <a:pt x="4588751" y="830201"/>
                      <a:pt x="4579375" y="834219"/>
                    </a:cubicBezTo>
                    <a:cubicBezTo>
                      <a:pt x="4569999" y="838238"/>
                      <a:pt x="4561888" y="843670"/>
                      <a:pt x="4555042" y="850516"/>
                    </a:cubicBezTo>
                    <a:cubicBezTo>
                      <a:pt x="4548196" y="857362"/>
                      <a:pt x="4542763" y="865399"/>
                      <a:pt x="4538745" y="874626"/>
                    </a:cubicBezTo>
                    <a:cubicBezTo>
                      <a:pt x="4534727" y="883853"/>
                      <a:pt x="4532717" y="893825"/>
                      <a:pt x="4532717" y="904541"/>
                    </a:cubicBezTo>
                    <a:cubicBezTo>
                      <a:pt x="4532717" y="915256"/>
                      <a:pt x="4534727" y="925302"/>
                      <a:pt x="4538745" y="934678"/>
                    </a:cubicBezTo>
                    <a:cubicBezTo>
                      <a:pt x="4542763" y="944054"/>
                      <a:pt x="4548196" y="952166"/>
                      <a:pt x="4555042" y="959012"/>
                    </a:cubicBezTo>
                    <a:cubicBezTo>
                      <a:pt x="4561888" y="965858"/>
                      <a:pt x="4569999" y="971290"/>
                      <a:pt x="4579375" y="975308"/>
                    </a:cubicBezTo>
                    <a:cubicBezTo>
                      <a:pt x="4588751" y="979327"/>
                      <a:pt x="4598797" y="981336"/>
                      <a:pt x="4609513" y="981336"/>
                    </a:cubicBezTo>
                    <a:cubicBezTo>
                      <a:pt x="4620228" y="981336"/>
                      <a:pt x="4630200" y="979327"/>
                      <a:pt x="4639427" y="975308"/>
                    </a:cubicBezTo>
                    <a:cubicBezTo>
                      <a:pt x="4648655" y="971290"/>
                      <a:pt x="4656691" y="965858"/>
                      <a:pt x="4663537" y="959012"/>
                    </a:cubicBezTo>
                    <a:cubicBezTo>
                      <a:pt x="4670383" y="952166"/>
                      <a:pt x="4675816" y="944054"/>
                      <a:pt x="4679834" y="934678"/>
                    </a:cubicBezTo>
                    <a:cubicBezTo>
                      <a:pt x="4683852" y="925302"/>
                      <a:pt x="4685862" y="915256"/>
                      <a:pt x="4685862" y="904541"/>
                    </a:cubicBezTo>
                    <a:cubicBezTo>
                      <a:pt x="4685862" y="893825"/>
                      <a:pt x="4683852" y="883853"/>
                      <a:pt x="4679834" y="874626"/>
                    </a:cubicBezTo>
                    <a:cubicBezTo>
                      <a:pt x="4675816" y="865399"/>
                      <a:pt x="4670383" y="857362"/>
                      <a:pt x="4663537" y="850516"/>
                    </a:cubicBezTo>
                    <a:cubicBezTo>
                      <a:pt x="4656691" y="843670"/>
                      <a:pt x="4648655" y="838238"/>
                      <a:pt x="4639427" y="834219"/>
                    </a:cubicBezTo>
                    <a:cubicBezTo>
                      <a:pt x="4630200" y="830201"/>
                      <a:pt x="4620228" y="828192"/>
                      <a:pt x="4609513" y="828192"/>
                    </a:cubicBezTo>
                    <a:close/>
                    <a:moveTo>
                      <a:pt x="2126167" y="1152935"/>
                    </a:moveTo>
                    <a:cubicBezTo>
                      <a:pt x="2126167" y="1189546"/>
                      <a:pt x="2131004" y="1219387"/>
                      <a:pt x="2140678" y="1242455"/>
                    </a:cubicBezTo>
                    <a:cubicBezTo>
                      <a:pt x="2150351" y="1265523"/>
                      <a:pt x="2163151" y="1283457"/>
                      <a:pt x="2179075" y="1296256"/>
                    </a:cubicBezTo>
                    <a:cubicBezTo>
                      <a:pt x="2195000" y="1309055"/>
                      <a:pt x="2213157" y="1317762"/>
                      <a:pt x="2233546" y="1322376"/>
                    </a:cubicBezTo>
                    <a:cubicBezTo>
                      <a:pt x="2253936" y="1326989"/>
                      <a:pt x="2274846" y="1329296"/>
                      <a:pt x="2296277" y="1329296"/>
                    </a:cubicBezTo>
                    <a:cubicBezTo>
                      <a:pt x="2310565" y="1329296"/>
                      <a:pt x="2324778" y="1328626"/>
                      <a:pt x="2338916" y="1327287"/>
                    </a:cubicBezTo>
                    <a:cubicBezTo>
                      <a:pt x="2353055" y="1325947"/>
                      <a:pt x="2366524" y="1324385"/>
                      <a:pt x="2379323" y="1322599"/>
                    </a:cubicBezTo>
                    <a:cubicBezTo>
                      <a:pt x="2392123" y="1320813"/>
                      <a:pt x="2404029" y="1319250"/>
                      <a:pt x="2415042" y="1317911"/>
                    </a:cubicBezTo>
                    <a:cubicBezTo>
                      <a:pt x="2426055" y="1316571"/>
                      <a:pt x="2435580" y="1315902"/>
                      <a:pt x="2443617" y="1315902"/>
                    </a:cubicBezTo>
                    <a:cubicBezTo>
                      <a:pt x="2455821" y="1315902"/>
                      <a:pt x="2468248" y="1317092"/>
                      <a:pt x="2480898" y="1319473"/>
                    </a:cubicBezTo>
                    <a:cubicBezTo>
                      <a:pt x="2493549" y="1321855"/>
                      <a:pt x="2505009" y="1326245"/>
                      <a:pt x="2515278" y="1332645"/>
                    </a:cubicBezTo>
                    <a:cubicBezTo>
                      <a:pt x="2525547" y="1339044"/>
                      <a:pt x="2533956" y="1347900"/>
                      <a:pt x="2540504" y="1359211"/>
                    </a:cubicBezTo>
                    <a:cubicBezTo>
                      <a:pt x="2547053" y="1370521"/>
                      <a:pt x="2550327" y="1385107"/>
                      <a:pt x="2550327" y="1402966"/>
                    </a:cubicBezTo>
                    <a:lnTo>
                      <a:pt x="2172750" y="1402966"/>
                    </a:lnTo>
                    <a:lnTo>
                      <a:pt x="2109200" y="1402966"/>
                    </a:lnTo>
                    <a:lnTo>
                      <a:pt x="2029428" y="1402966"/>
                    </a:lnTo>
                    <a:cubicBezTo>
                      <a:pt x="2021094" y="1402966"/>
                      <a:pt x="2014323" y="1406687"/>
                      <a:pt x="2009114" y="1414128"/>
                    </a:cubicBezTo>
                    <a:cubicBezTo>
                      <a:pt x="2003905" y="1421570"/>
                      <a:pt x="2001300" y="1430946"/>
                      <a:pt x="2001300" y="1442257"/>
                    </a:cubicBezTo>
                    <a:lnTo>
                      <a:pt x="2001300" y="1445829"/>
                    </a:lnTo>
                    <a:cubicBezTo>
                      <a:pt x="1992966" y="1437792"/>
                      <a:pt x="1983813" y="1431020"/>
                      <a:pt x="1973841" y="1425513"/>
                    </a:cubicBezTo>
                    <a:cubicBezTo>
                      <a:pt x="1963870" y="1420007"/>
                      <a:pt x="1953824" y="1415542"/>
                      <a:pt x="1943704" y="1412119"/>
                    </a:cubicBezTo>
                    <a:cubicBezTo>
                      <a:pt x="1933583" y="1408696"/>
                      <a:pt x="1923835" y="1406315"/>
                      <a:pt x="1914459" y="1404975"/>
                    </a:cubicBezTo>
                    <a:lnTo>
                      <a:pt x="1892804" y="1403219"/>
                    </a:lnTo>
                    <a:lnTo>
                      <a:pt x="1892804" y="1402966"/>
                    </a:lnTo>
                    <a:lnTo>
                      <a:pt x="1889679" y="1402966"/>
                    </a:lnTo>
                    <a:lnTo>
                      <a:pt x="1832975" y="1402966"/>
                    </a:lnTo>
                    <a:lnTo>
                      <a:pt x="1269810" y="1402966"/>
                    </a:lnTo>
                    <a:lnTo>
                      <a:pt x="1204326" y="1402966"/>
                    </a:lnTo>
                    <a:lnTo>
                      <a:pt x="480426" y="1402966"/>
                    </a:lnTo>
                    <a:lnTo>
                      <a:pt x="480426" y="1503425"/>
                    </a:lnTo>
                    <a:lnTo>
                      <a:pt x="595619" y="1503425"/>
                    </a:lnTo>
                    <a:lnTo>
                      <a:pt x="595619" y="1558789"/>
                    </a:lnTo>
                    <a:cubicBezTo>
                      <a:pt x="613775" y="1563849"/>
                      <a:pt x="632528" y="1571291"/>
                      <a:pt x="651875" y="1581113"/>
                    </a:cubicBezTo>
                    <a:cubicBezTo>
                      <a:pt x="671223" y="1590936"/>
                      <a:pt x="689455" y="1603810"/>
                      <a:pt x="706570" y="1619734"/>
                    </a:cubicBezTo>
                    <a:cubicBezTo>
                      <a:pt x="723685" y="1635659"/>
                      <a:pt x="739014" y="1654858"/>
                      <a:pt x="752558" y="1677331"/>
                    </a:cubicBezTo>
                    <a:cubicBezTo>
                      <a:pt x="766101" y="1699804"/>
                      <a:pt x="776296" y="1725923"/>
                      <a:pt x="783142" y="1755689"/>
                    </a:cubicBezTo>
                    <a:cubicBezTo>
                      <a:pt x="767366" y="1780989"/>
                      <a:pt x="753600" y="1799667"/>
                      <a:pt x="741842" y="1811722"/>
                    </a:cubicBezTo>
                    <a:cubicBezTo>
                      <a:pt x="730085" y="1823778"/>
                      <a:pt x="718997" y="1829805"/>
                      <a:pt x="708579" y="1829805"/>
                    </a:cubicBezTo>
                    <a:cubicBezTo>
                      <a:pt x="698459" y="1829805"/>
                      <a:pt x="688488" y="1823852"/>
                      <a:pt x="678665" y="1811946"/>
                    </a:cubicBezTo>
                    <a:cubicBezTo>
                      <a:pt x="668842" y="1800039"/>
                      <a:pt x="658275" y="1780543"/>
                      <a:pt x="646964" y="1753456"/>
                    </a:cubicBezTo>
                    <a:lnTo>
                      <a:pt x="563918" y="1812839"/>
                    </a:lnTo>
                    <a:cubicBezTo>
                      <a:pt x="567192" y="1824745"/>
                      <a:pt x="572922" y="1838288"/>
                      <a:pt x="581108" y="1853469"/>
                    </a:cubicBezTo>
                    <a:cubicBezTo>
                      <a:pt x="589294" y="1868649"/>
                      <a:pt x="599339" y="1883011"/>
                      <a:pt x="611245" y="1896554"/>
                    </a:cubicBezTo>
                    <a:cubicBezTo>
                      <a:pt x="623152" y="1910098"/>
                      <a:pt x="636769" y="1921483"/>
                      <a:pt x="652099" y="1930711"/>
                    </a:cubicBezTo>
                    <a:cubicBezTo>
                      <a:pt x="667428" y="1939938"/>
                      <a:pt x="684022" y="1944552"/>
                      <a:pt x="701882" y="1944552"/>
                    </a:cubicBezTo>
                    <a:cubicBezTo>
                      <a:pt x="723313" y="1944552"/>
                      <a:pt x="743033" y="1939119"/>
                      <a:pt x="761041" y="1928255"/>
                    </a:cubicBezTo>
                    <a:cubicBezTo>
                      <a:pt x="779049" y="1917390"/>
                      <a:pt x="795644" y="1903847"/>
                      <a:pt x="810824" y="1887625"/>
                    </a:cubicBezTo>
                    <a:cubicBezTo>
                      <a:pt x="826004" y="1871403"/>
                      <a:pt x="840069" y="1853841"/>
                      <a:pt x="853016" y="1834940"/>
                    </a:cubicBezTo>
                    <a:cubicBezTo>
                      <a:pt x="865965" y="1816038"/>
                      <a:pt x="878095" y="1798477"/>
                      <a:pt x="889405" y="1782254"/>
                    </a:cubicBezTo>
                    <a:cubicBezTo>
                      <a:pt x="900716" y="1766032"/>
                      <a:pt x="911357" y="1752489"/>
                      <a:pt x="921329" y="1741624"/>
                    </a:cubicBezTo>
                    <a:cubicBezTo>
                      <a:pt x="931300" y="1730760"/>
                      <a:pt x="940899" y="1725328"/>
                      <a:pt x="950127" y="1725328"/>
                    </a:cubicBezTo>
                    <a:cubicBezTo>
                      <a:pt x="956378" y="1725328"/>
                      <a:pt x="963224" y="1727486"/>
                      <a:pt x="970665" y="1731802"/>
                    </a:cubicBezTo>
                    <a:cubicBezTo>
                      <a:pt x="978107" y="1736118"/>
                      <a:pt x="985697" y="1742071"/>
                      <a:pt x="993436" y="1749661"/>
                    </a:cubicBezTo>
                    <a:cubicBezTo>
                      <a:pt x="1001175" y="1757251"/>
                      <a:pt x="1008914" y="1766255"/>
                      <a:pt x="1016653" y="1776673"/>
                    </a:cubicBezTo>
                    <a:cubicBezTo>
                      <a:pt x="1024392" y="1787091"/>
                      <a:pt x="1031982" y="1798551"/>
                      <a:pt x="1039424" y="1811053"/>
                    </a:cubicBezTo>
                    <a:lnTo>
                      <a:pt x="1039424" y="2068674"/>
                    </a:lnTo>
                    <a:lnTo>
                      <a:pt x="1155956" y="2068674"/>
                    </a:lnTo>
                    <a:lnTo>
                      <a:pt x="1155956" y="1503425"/>
                    </a:lnTo>
                    <a:lnTo>
                      <a:pt x="1204326" y="1503425"/>
                    </a:lnTo>
                    <a:lnTo>
                      <a:pt x="1269810" y="1503425"/>
                    </a:lnTo>
                    <a:lnTo>
                      <a:pt x="1661972" y="1503425"/>
                    </a:lnTo>
                    <a:lnTo>
                      <a:pt x="1661972" y="1537804"/>
                    </a:lnTo>
                    <a:cubicBezTo>
                      <a:pt x="1639946" y="1541079"/>
                      <a:pt x="1616654" y="1547106"/>
                      <a:pt x="1592097" y="1555887"/>
                    </a:cubicBezTo>
                    <a:cubicBezTo>
                      <a:pt x="1567541" y="1564668"/>
                      <a:pt x="1542909" y="1574937"/>
                      <a:pt x="1518204" y="1586694"/>
                    </a:cubicBezTo>
                    <a:cubicBezTo>
                      <a:pt x="1493498" y="1598452"/>
                      <a:pt x="1469388" y="1611028"/>
                      <a:pt x="1445873" y="1624422"/>
                    </a:cubicBezTo>
                    <a:cubicBezTo>
                      <a:pt x="1422359" y="1637817"/>
                      <a:pt x="1400778" y="1650765"/>
                      <a:pt x="1381133" y="1663266"/>
                    </a:cubicBezTo>
                    <a:cubicBezTo>
                      <a:pt x="1361488" y="1675768"/>
                      <a:pt x="1344373" y="1687153"/>
                      <a:pt x="1329787" y="1697422"/>
                    </a:cubicBezTo>
                    <a:cubicBezTo>
                      <a:pt x="1315202" y="1707692"/>
                      <a:pt x="1304636" y="1715654"/>
                      <a:pt x="1298087" y="1721309"/>
                    </a:cubicBezTo>
                    <a:lnTo>
                      <a:pt x="1298087" y="1850790"/>
                    </a:lnTo>
                    <a:cubicBezTo>
                      <a:pt x="1323686" y="1855552"/>
                      <a:pt x="1350102" y="1861580"/>
                      <a:pt x="1377338" y="1868872"/>
                    </a:cubicBezTo>
                    <a:cubicBezTo>
                      <a:pt x="1404574" y="1876165"/>
                      <a:pt x="1431660" y="1884797"/>
                      <a:pt x="1458598" y="1894769"/>
                    </a:cubicBezTo>
                    <a:cubicBezTo>
                      <a:pt x="1485537" y="1904740"/>
                      <a:pt x="1511804" y="1916200"/>
                      <a:pt x="1537403" y="1929148"/>
                    </a:cubicBezTo>
                    <a:cubicBezTo>
                      <a:pt x="1563001" y="1942096"/>
                      <a:pt x="1586888" y="1956532"/>
                      <a:pt x="1609063" y="1972457"/>
                    </a:cubicBezTo>
                    <a:cubicBezTo>
                      <a:pt x="1631239" y="1988381"/>
                      <a:pt x="1651256" y="2005794"/>
                      <a:pt x="1669116" y="2024696"/>
                    </a:cubicBezTo>
                    <a:cubicBezTo>
                      <a:pt x="1686975" y="2043597"/>
                      <a:pt x="1701560" y="2064209"/>
                      <a:pt x="1712871" y="2086534"/>
                    </a:cubicBezTo>
                    <a:lnTo>
                      <a:pt x="1778504" y="2086534"/>
                    </a:lnTo>
                    <a:lnTo>
                      <a:pt x="1778504" y="1503425"/>
                    </a:lnTo>
                    <a:lnTo>
                      <a:pt x="1832975" y="1503425"/>
                    </a:lnTo>
                    <a:lnTo>
                      <a:pt x="1868248" y="1503425"/>
                    </a:lnTo>
                    <a:cubicBezTo>
                      <a:pt x="1878963" y="1503425"/>
                      <a:pt x="1888860" y="1505211"/>
                      <a:pt x="1897939" y="1508783"/>
                    </a:cubicBezTo>
                    <a:cubicBezTo>
                      <a:pt x="1907017" y="1512355"/>
                      <a:pt x="1914831" y="1517266"/>
                      <a:pt x="1921379" y="1523517"/>
                    </a:cubicBezTo>
                    <a:cubicBezTo>
                      <a:pt x="1927928" y="1529768"/>
                      <a:pt x="1933062" y="1536986"/>
                      <a:pt x="1936783" y="1545171"/>
                    </a:cubicBezTo>
                    <a:cubicBezTo>
                      <a:pt x="1940504" y="1553357"/>
                      <a:pt x="1942364" y="1562063"/>
                      <a:pt x="1942364" y="1571291"/>
                    </a:cubicBezTo>
                    <a:lnTo>
                      <a:pt x="1942364" y="2068674"/>
                    </a:lnTo>
                    <a:lnTo>
                      <a:pt x="2058896" y="2068674"/>
                    </a:lnTo>
                    <a:lnTo>
                      <a:pt x="2058896" y="1571291"/>
                    </a:lnTo>
                    <a:cubicBezTo>
                      <a:pt x="2058896" y="1562063"/>
                      <a:pt x="2060831" y="1553357"/>
                      <a:pt x="2064701" y="1545171"/>
                    </a:cubicBezTo>
                    <a:cubicBezTo>
                      <a:pt x="2068570" y="1536986"/>
                      <a:pt x="2073928" y="1529768"/>
                      <a:pt x="2080774" y="1523517"/>
                    </a:cubicBezTo>
                    <a:cubicBezTo>
                      <a:pt x="2087620" y="1517266"/>
                      <a:pt x="2095583" y="1512355"/>
                      <a:pt x="2104661" y="1508783"/>
                    </a:cubicBezTo>
                    <a:cubicBezTo>
                      <a:pt x="2113740" y="1505211"/>
                      <a:pt x="2123637" y="1503425"/>
                      <a:pt x="2134352" y="1503425"/>
                    </a:cubicBezTo>
                    <a:lnTo>
                      <a:pt x="2172750" y="1503425"/>
                    </a:lnTo>
                    <a:lnTo>
                      <a:pt x="2302528" y="1503425"/>
                    </a:lnTo>
                    <a:cubicBezTo>
                      <a:pt x="2304909" y="1511164"/>
                      <a:pt x="2307365" y="1519424"/>
                      <a:pt x="2309895" y="1528205"/>
                    </a:cubicBezTo>
                    <a:cubicBezTo>
                      <a:pt x="2312425" y="1536986"/>
                      <a:pt x="2314583" y="1544799"/>
                      <a:pt x="2316369" y="1551645"/>
                    </a:cubicBezTo>
                    <a:cubicBezTo>
                      <a:pt x="2307737" y="1556110"/>
                      <a:pt x="2299626" y="1561170"/>
                      <a:pt x="2292036" y="1566826"/>
                    </a:cubicBezTo>
                    <a:cubicBezTo>
                      <a:pt x="2284445" y="1572481"/>
                      <a:pt x="2277897" y="1578881"/>
                      <a:pt x="2272390" y="1586025"/>
                    </a:cubicBezTo>
                    <a:cubicBezTo>
                      <a:pt x="2266884" y="1593168"/>
                      <a:pt x="2262493" y="1601056"/>
                      <a:pt x="2259219" y="1609688"/>
                    </a:cubicBezTo>
                    <a:cubicBezTo>
                      <a:pt x="2255945" y="1618320"/>
                      <a:pt x="2254308" y="1627696"/>
                      <a:pt x="2254308" y="1637817"/>
                    </a:cubicBezTo>
                    <a:cubicBezTo>
                      <a:pt x="2254308" y="1647342"/>
                      <a:pt x="2255796" y="1656420"/>
                      <a:pt x="2258773" y="1665052"/>
                    </a:cubicBezTo>
                    <a:cubicBezTo>
                      <a:pt x="2261749" y="1673684"/>
                      <a:pt x="2266363" y="1681349"/>
                      <a:pt x="2272614" y="1688046"/>
                    </a:cubicBezTo>
                    <a:cubicBezTo>
                      <a:pt x="2278864" y="1694744"/>
                      <a:pt x="2286901" y="1700101"/>
                      <a:pt x="2296724" y="1704120"/>
                    </a:cubicBezTo>
                    <a:cubicBezTo>
                      <a:pt x="2306546" y="1708138"/>
                      <a:pt x="2318304" y="1710147"/>
                      <a:pt x="2331996" y="1710147"/>
                    </a:cubicBezTo>
                    <a:cubicBezTo>
                      <a:pt x="2343307" y="1710147"/>
                      <a:pt x="2354915" y="1708659"/>
                      <a:pt x="2366822" y="1705682"/>
                    </a:cubicBezTo>
                    <a:cubicBezTo>
                      <a:pt x="2378728" y="1702706"/>
                      <a:pt x="2389965" y="1698167"/>
                      <a:pt x="2400531" y="1692065"/>
                    </a:cubicBezTo>
                    <a:cubicBezTo>
                      <a:pt x="2411098" y="1685963"/>
                      <a:pt x="2420474" y="1678447"/>
                      <a:pt x="2428660" y="1669517"/>
                    </a:cubicBezTo>
                    <a:cubicBezTo>
                      <a:pt x="2436845" y="1660587"/>
                      <a:pt x="2442724" y="1650021"/>
                      <a:pt x="2446296" y="1637817"/>
                    </a:cubicBezTo>
                    <a:cubicBezTo>
                      <a:pt x="2451951" y="1637817"/>
                      <a:pt x="2459021" y="1639156"/>
                      <a:pt x="2467504" y="1641835"/>
                    </a:cubicBezTo>
                    <a:cubicBezTo>
                      <a:pt x="2475987" y="1644514"/>
                      <a:pt x="2484247" y="1648532"/>
                      <a:pt x="2492284" y="1653890"/>
                    </a:cubicBezTo>
                    <a:cubicBezTo>
                      <a:pt x="2500321" y="1659248"/>
                      <a:pt x="2507167" y="1665871"/>
                      <a:pt x="2512822" y="1673759"/>
                    </a:cubicBezTo>
                    <a:cubicBezTo>
                      <a:pt x="2518478" y="1681647"/>
                      <a:pt x="2521305" y="1690800"/>
                      <a:pt x="2521305" y="1701218"/>
                    </a:cubicBezTo>
                    <a:cubicBezTo>
                      <a:pt x="2521305" y="1711636"/>
                      <a:pt x="2518329" y="1720863"/>
                      <a:pt x="2512376" y="1728900"/>
                    </a:cubicBezTo>
                    <a:cubicBezTo>
                      <a:pt x="2506423" y="1736936"/>
                      <a:pt x="2498460" y="1744080"/>
                      <a:pt x="2488489" y="1750331"/>
                    </a:cubicBezTo>
                    <a:cubicBezTo>
                      <a:pt x="2478517" y="1756582"/>
                      <a:pt x="2467132" y="1761939"/>
                      <a:pt x="2454333" y="1766404"/>
                    </a:cubicBezTo>
                    <a:cubicBezTo>
                      <a:pt x="2441533" y="1770869"/>
                      <a:pt x="2428362" y="1774441"/>
                      <a:pt x="2414819" y="1777120"/>
                    </a:cubicBezTo>
                    <a:cubicBezTo>
                      <a:pt x="2401275" y="1779799"/>
                      <a:pt x="2387881" y="1781808"/>
                      <a:pt x="2374635" y="1783147"/>
                    </a:cubicBezTo>
                    <a:cubicBezTo>
                      <a:pt x="2361390" y="1784487"/>
                      <a:pt x="2349260" y="1785157"/>
                      <a:pt x="2338247" y="1785157"/>
                    </a:cubicBezTo>
                    <a:cubicBezTo>
                      <a:pt x="2335568" y="1785157"/>
                      <a:pt x="2333038" y="1785157"/>
                      <a:pt x="2330656" y="1785157"/>
                    </a:cubicBezTo>
                    <a:cubicBezTo>
                      <a:pt x="2328275" y="1785157"/>
                      <a:pt x="2325894" y="1785008"/>
                      <a:pt x="2323513" y="1784710"/>
                    </a:cubicBezTo>
                    <a:cubicBezTo>
                      <a:pt x="2319048" y="1783817"/>
                      <a:pt x="2311755" y="1782478"/>
                      <a:pt x="2301635" y="1780692"/>
                    </a:cubicBezTo>
                    <a:cubicBezTo>
                      <a:pt x="2291515" y="1778906"/>
                      <a:pt x="2281022" y="1777120"/>
                      <a:pt x="2270158" y="1775334"/>
                    </a:cubicBezTo>
                    <a:cubicBezTo>
                      <a:pt x="2259294" y="1773548"/>
                      <a:pt x="2249024" y="1771985"/>
                      <a:pt x="2239350" y="1770646"/>
                    </a:cubicBezTo>
                    <a:cubicBezTo>
                      <a:pt x="2229677" y="1769306"/>
                      <a:pt x="2222906" y="1768488"/>
                      <a:pt x="2219035" y="1768190"/>
                    </a:cubicBezTo>
                    <a:lnTo>
                      <a:pt x="2207427" y="1884723"/>
                    </a:lnTo>
                    <a:cubicBezTo>
                      <a:pt x="2232728" y="1887402"/>
                      <a:pt x="2259145" y="1891569"/>
                      <a:pt x="2286678" y="1897224"/>
                    </a:cubicBezTo>
                    <a:cubicBezTo>
                      <a:pt x="2314211" y="1902880"/>
                      <a:pt x="2342042" y="1910172"/>
                      <a:pt x="2370170" y="1919102"/>
                    </a:cubicBezTo>
                    <a:cubicBezTo>
                      <a:pt x="2398299" y="1928032"/>
                      <a:pt x="2426204" y="1938747"/>
                      <a:pt x="2453886" y="1951249"/>
                    </a:cubicBezTo>
                    <a:cubicBezTo>
                      <a:pt x="2481568" y="1963750"/>
                      <a:pt x="2508283" y="1978112"/>
                      <a:pt x="2534030" y="1994335"/>
                    </a:cubicBezTo>
                    <a:cubicBezTo>
                      <a:pt x="2559777" y="2010557"/>
                      <a:pt x="2583962" y="2028714"/>
                      <a:pt x="2606584" y="2048806"/>
                    </a:cubicBezTo>
                    <a:cubicBezTo>
                      <a:pt x="2629206" y="2068897"/>
                      <a:pt x="2649446" y="2090998"/>
                      <a:pt x="2667306" y="2115109"/>
                    </a:cubicBezTo>
                    <a:lnTo>
                      <a:pt x="2752138" y="2029384"/>
                    </a:lnTo>
                    <a:cubicBezTo>
                      <a:pt x="2735171" y="2010929"/>
                      <a:pt x="2716344" y="1993516"/>
                      <a:pt x="2695657" y="1977145"/>
                    </a:cubicBezTo>
                    <a:cubicBezTo>
                      <a:pt x="2674970" y="1960774"/>
                      <a:pt x="2653390" y="1945445"/>
                      <a:pt x="2630917" y="1931157"/>
                    </a:cubicBezTo>
                    <a:cubicBezTo>
                      <a:pt x="2608444" y="1916870"/>
                      <a:pt x="2585450" y="1903624"/>
                      <a:pt x="2561935" y="1891420"/>
                    </a:cubicBezTo>
                    <a:cubicBezTo>
                      <a:pt x="2538421" y="1879216"/>
                      <a:pt x="2515352" y="1868054"/>
                      <a:pt x="2492730" y="1857934"/>
                    </a:cubicBezTo>
                    <a:lnTo>
                      <a:pt x="2492730" y="1855255"/>
                    </a:lnTo>
                    <a:cubicBezTo>
                      <a:pt x="2512971" y="1848111"/>
                      <a:pt x="2532319" y="1839404"/>
                      <a:pt x="2550773" y="1829135"/>
                    </a:cubicBezTo>
                    <a:cubicBezTo>
                      <a:pt x="2569228" y="1818866"/>
                      <a:pt x="2585376" y="1807034"/>
                      <a:pt x="2599217" y="1793640"/>
                    </a:cubicBezTo>
                    <a:cubicBezTo>
                      <a:pt x="2613058" y="1780245"/>
                      <a:pt x="2624071" y="1765214"/>
                      <a:pt x="2632257" y="1748545"/>
                    </a:cubicBezTo>
                    <a:cubicBezTo>
                      <a:pt x="2640442" y="1731876"/>
                      <a:pt x="2644535" y="1713421"/>
                      <a:pt x="2644535" y="1693181"/>
                    </a:cubicBezTo>
                    <a:cubicBezTo>
                      <a:pt x="2644535" y="1675619"/>
                      <a:pt x="2641335" y="1659471"/>
                      <a:pt x="2634935" y="1644737"/>
                    </a:cubicBezTo>
                    <a:cubicBezTo>
                      <a:pt x="2628536" y="1630003"/>
                      <a:pt x="2619904" y="1616758"/>
                      <a:pt x="2609039" y="1605000"/>
                    </a:cubicBezTo>
                    <a:cubicBezTo>
                      <a:pt x="2598175" y="1593243"/>
                      <a:pt x="2585525" y="1582974"/>
                      <a:pt x="2571088" y="1574193"/>
                    </a:cubicBezTo>
                    <a:cubicBezTo>
                      <a:pt x="2556652" y="1565412"/>
                      <a:pt x="2541323" y="1558045"/>
                      <a:pt x="2525100" y="1552092"/>
                    </a:cubicBezTo>
                    <a:cubicBezTo>
                      <a:pt x="2508878" y="1546139"/>
                      <a:pt x="2492135" y="1541674"/>
                      <a:pt x="2474871" y="1538697"/>
                    </a:cubicBezTo>
                    <a:cubicBezTo>
                      <a:pt x="2457607" y="1535721"/>
                      <a:pt x="2440938" y="1534232"/>
                      <a:pt x="2424865" y="1534232"/>
                    </a:cubicBezTo>
                    <a:cubicBezTo>
                      <a:pt x="2423972" y="1531851"/>
                      <a:pt x="2422856" y="1527758"/>
                      <a:pt x="2421516" y="1521954"/>
                    </a:cubicBezTo>
                    <a:cubicBezTo>
                      <a:pt x="2420177" y="1516150"/>
                      <a:pt x="2418614" y="1509973"/>
                      <a:pt x="2416828" y="1503425"/>
                    </a:cubicBezTo>
                    <a:lnTo>
                      <a:pt x="2737850" y="1503425"/>
                    </a:lnTo>
                    <a:lnTo>
                      <a:pt x="2802144" y="1503425"/>
                    </a:lnTo>
                    <a:lnTo>
                      <a:pt x="2914658" y="1503425"/>
                    </a:lnTo>
                    <a:cubicBezTo>
                      <a:pt x="2904835" y="1519498"/>
                      <a:pt x="2896054" y="1537655"/>
                      <a:pt x="2888315" y="1557896"/>
                    </a:cubicBezTo>
                    <a:cubicBezTo>
                      <a:pt x="2880576" y="1578137"/>
                      <a:pt x="2874028" y="1599717"/>
                      <a:pt x="2868670" y="1622636"/>
                    </a:cubicBezTo>
                    <a:cubicBezTo>
                      <a:pt x="2863312" y="1645556"/>
                      <a:pt x="2859219" y="1669592"/>
                      <a:pt x="2856392" y="1694744"/>
                    </a:cubicBezTo>
                    <a:cubicBezTo>
                      <a:pt x="2853564" y="1719896"/>
                      <a:pt x="2852150" y="1745122"/>
                      <a:pt x="2852150" y="1770423"/>
                    </a:cubicBezTo>
                    <a:cubicBezTo>
                      <a:pt x="2852150" y="1796319"/>
                      <a:pt x="2853638" y="1821917"/>
                      <a:pt x="2856615" y="1847218"/>
                    </a:cubicBezTo>
                    <a:cubicBezTo>
                      <a:pt x="2859592" y="1872519"/>
                      <a:pt x="2864428" y="1896629"/>
                      <a:pt x="2871126" y="1919548"/>
                    </a:cubicBezTo>
                    <a:cubicBezTo>
                      <a:pt x="2877823" y="1942468"/>
                      <a:pt x="2886455" y="1963676"/>
                      <a:pt x="2897022" y="1983172"/>
                    </a:cubicBezTo>
                    <a:cubicBezTo>
                      <a:pt x="2907589" y="2002669"/>
                      <a:pt x="2920462" y="2019561"/>
                      <a:pt x="2935643" y="2033848"/>
                    </a:cubicBezTo>
                    <a:cubicBezTo>
                      <a:pt x="2950823" y="2048136"/>
                      <a:pt x="2968310" y="2059298"/>
                      <a:pt x="2988105" y="2067335"/>
                    </a:cubicBezTo>
                    <a:cubicBezTo>
                      <a:pt x="3007899" y="2075371"/>
                      <a:pt x="3030446" y="2079390"/>
                      <a:pt x="3055747" y="2079390"/>
                    </a:cubicBezTo>
                    <a:cubicBezTo>
                      <a:pt x="3076583" y="2079390"/>
                      <a:pt x="3094740" y="2076413"/>
                      <a:pt x="3110218" y="2070460"/>
                    </a:cubicBezTo>
                    <a:cubicBezTo>
                      <a:pt x="3125696" y="2064507"/>
                      <a:pt x="3138495" y="2056768"/>
                      <a:pt x="3148616" y="2047243"/>
                    </a:cubicBezTo>
                    <a:cubicBezTo>
                      <a:pt x="3158736" y="2037718"/>
                      <a:pt x="3166252" y="2026928"/>
                      <a:pt x="3171163" y="2014873"/>
                    </a:cubicBezTo>
                    <a:cubicBezTo>
                      <a:pt x="3176075" y="2002818"/>
                      <a:pt x="3178530" y="1990539"/>
                      <a:pt x="3178530" y="1978038"/>
                    </a:cubicBezTo>
                    <a:cubicBezTo>
                      <a:pt x="3178530" y="1966727"/>
                      <a:pt x="3176521" y="1955788"/>
                      <a:pt x="3172503" y="1945221"/>
                    </a:cubicBezTo>
                    <a:cubicBezTo>
                      <a:pt x="3168484" y="1934654"/>
                      <a:pt x="3162606" y="1925204"/>
                      <a:pt x="3154867" y="1916870"/>
                    </a:cubicBezTo>
                    <a:cubicBezTo>
                      <a:pt x="3147127" y="1908535"/>
                      <a:pt x="3137528" y="1901912"/>
                      <a:pt x="3126068" y="1897001"/>
                    </a:cubicBezTo>
                    <a:cubicBezTo>
                      <a:pt x="3114608" y="1892090"/>
                      <a:pt x="3101288" y="1889634"/>
                      <a:pt x="3086108" y="1889634"/>
                    </a:cubicBezTo>
                    <a:cubicBezTo>
                      <a:pt x="3070927" y="1889634"/>
                      <a:pt x="3056193" y="1893429"/>
                      <a:pt x="3041906" y="1901019"/>
                    </a:cubicBezTo>
                    <a:cubicBezTo>
                      <a:pt x="3027618" y="1908610"/>
                      <a:pt x="3015563" y="1922227"/>
                      <a:pt x="3005741" y="1941873"/>
                    </a:cubicBezTo>
                    <a:lnTo>
                      <a:pt x="2999490" y="1942766"/>
                    </a:lnTo>
                    <a:cubicBezTo>
                      <a:pt x="2989370" y="1918655"/>
                      <a:pt x="2981631" y="1891569"/>
                      <a:pt x="2976273" y="1861505"/>
                    </a:cubicBezTo>
                    <a:cubicBezTo>
                      <a:pt x="2970915" y="1831442"/>
                      <a:pt x="2968236" y="1800188"/>
                      <a:pt x="2968236" y="1767744"/>
                    </a:cubicBezTo>
                    <a:cubicBezTo>
                      <a:pt x="2968236" y="1742443"/>
                      <a:pt x="2970022" y="1717217"/>
                      <a:pt x="2973594" y="1692065"/>
                    </a:cubicBezTo>
                    <a:cubicBezTo>
                      <a:pt x="2977166" y="1666913"/>
                      <a:pt x="2982747" y="1642728"/>
                      <a:pt x="2990337" y="1619511"/>
                    </a:cubicBezTo>
                    <a:cubicBezTo>
                      <a:pt x="2997927" y="1596294"/>
                      <a:pt x="3007675" y="1574788"/>
                      <a:pt x="3019582" y="1554994"/>
                    </a:cubicBezTo>
                    <a:cubicBezTo>
                      <a:pt x="3031488" y="1535200"/>
                      <a:pt x="3045775" y="1518010"/>
                      <a:pt x="3062444" y="1503425"/>
                    </a:cubicBezTo>
                    <a:lnTo>
                      <a:pt x="3166475" y="1503425"/>
                    </a:lnTo>
                    <a:lnTo>
                      <a:pt x="3233001" y="1503425"/>
                    </a:lnTo>
                    <a:lnTo>
                      <a:pt x="3624122" y="1503425"/>
                    </a:lnTo>
                    <a:lnTo>
                      <a:pt x="3624122" y="1537804"/>
                    </a:lnTo>
                    <a:cubicBezTo>
                      <a:pt x="3602095" y="1541079"/>
                      <a:pt x="3578803" y="1547106"/>
                      <a:pt x="3554247" y="1555887"/>
                    </a:cubicBezTo>
                    <a:cubicBezTo>
                      <a:pt x="3529690" y="1564668"/>
                      <a:pt x="3505059" y="1574937"/>
                      <a:pt x="3480354" y="1586694"/>
                    </a:cubicBezTo>
                    <a:cubicBezTo>
                      <a:pt x="3455648" y="1598452"/>
                      <a:pt x="3431538" y="1611028"/>
                      <a:pt x="3408023" y="1624422"/>
                    </a:cubicBezTo>
                    <a:cubicBezTo>
                      <a:pt x="3384508" y="1637817"/>
                      <a:pt x="3362928" y="1650765"/>
                      <a:pt x="3343283" y="1663266"/>
                    </a:cubicBezTo>
                    <a:cubicBezTo>
                      <a:pt x="3323638" y="1675768"/>
                      <a:pt x="3306522" y="1687153"/>
                      <a:pt x="3291937" y="1697422"/>
                    </a:cubicBezTo>
                    <a:cubicBezTo>
                      <a:pt x="3277352" y="1707692"/>
                      <a:pt x="3266785" y="1715654"/>
                      <a:pt x="3260237" y="1721309"/>
                    </a:cubicBezTo>
                    <a:lnTo>
                      <a:pt x="3260237" y="1850790"/>
                    </a:lnTo>
                    <a:cubicBezTo>
                      <a:pt x="3285835" y="1855552"/>
                      <a:pt x="3312252" y="1861580"/>
                      <a:pt x="3339488" y="1868872"/>
                    </a:cubicBezTo>
                    <a:cubicBezTo>
                      <a:pt x="3366723" y="1876165"/>
                      <a:pt x="3393810" y="1884797"/>
                      <a:pt x="3420748" y="1894769"/>
                    </a:cubicBezTo>
                    <a:cubicBezTo>
                      <a:pt x="3447686" y="1904740"/>
                      <a:pt x="3473954" y="1916200"/>
                      <a:pt x="3499552" y="1929148"/>
                    </a:cubicBezTo>
                    <a:cubicBezTo>
                      <a:pt x="3525151" y="1942096"/>
                      <a:pt x="3549038" y="1956532"/>
                      <a:pt x="3571213" y="1972457"/>
                    </a:cubicBezTo>
                    <a:cubicBezTo>
                      <a:pt x="3593389" y="1988381"/>
                      <a:pt x="3613406" y="2005794"/>
                      <a:pt x="3631265" y="2024696"/>
                    </a:cubicBezTo>
                    <a:cubicBezTo>
                      <a:pt x="3649125" y="2043597"/>
                      <a:pt x="3663710" y="2064209"/>
                      <a:pt x="3675021" y="2086534"/>
                    </a:cubicBezTo>
                    <a:lnTo>
                      <a:pt x="3740654" y="2086534"/>
                    </a:lnTo>
                    <a:lnTo>
                      <a:pt x="3740654" y="1660587"/>
                    </a:lnTo>
                    <a:cubicBezTo>
                      <a:pt x="3762085" y="1660587"/>
                      <a:pt x="3783591" y="1663713"/>
                      <a:pt x="3805171" y="1669964"/>
                    </a:cubicBezTo>
                    <a:cubicBezTo>
                      <a:pt x="3826751" y="1676214"/>
                      <a:pt x="3846248" y="1684772"/>
                      <a:pt x="3863660" y="1695637"/>
                    </a:cubicBezTo>
                    <a:cubicBezTo>
                      <a:pt x="3881073" y="1706501"/>
                      <a:pt x="3895286" y="1719226"/>
                      <a:pt x="3906300" y="1733811"/>
                    </a:cubicBezTo>
                    <a:cubicBezTo>
                      <a:pt x="3917313" y="1748396"/>
                      <a:pt x="3923117" y="1764172"/>
                      <a:pt x="3923713" y="1781138"/>
                    </a:cubicBezTo>
                    <a:lnTo>
                      <a:pt x="3921480" y="1783817"/>
                    </a:lnTo>
                    <a:cubicBezTo>
                      <a:pt x="3903918" y="1772804"/>
                      <a:pt x="3886506" y="1767297"/>
                      <a:pt x="3869242" y="1767297"/>
                    </a:cubicBezTo>
                    <a:cubicBezTo>
                      <a:pt x="3856740" y="1767297"/>
                      <a:pt x="3845355" y="1769753"/>
                      <a:pt x="3835085" y="1774664"/>
                    </a:cubicBezTo>
                    <a:cubicBezTo>
                      <a:pt x="3824816" y="1779576"/>
                      <a:pt x="3815961" y="1786273"/>
                      <a:pt x="3808520" y="1794756"/>
                    </a:cubicBezTo>
                    <a:cubicBezTo>
                      <a:pt x="3801078" y="1803239"/>
                      <a:pt x="3795348" y="1813062"/>
                      <a:pt x="3791330" y="1824224"/>
                    </a:cubicBezTo>
                    <a:cubicBezTo>
                      <a:pt x="3787312" y="1835386"/>
                      <a:pt x="3785302" y="1847218"/>
                      <a:pt x="3785302" y="1859720"/>
                    </a:cubicBezTo>
                    <a:cubicBezTo>
                      <a:pt x="3785302" y="1872519"/>
                      <a:pt x="3787758" y="1884797"/>
                      <a:pt x="3792669" y="1896554"/>
                    </a:cubicBezTo>
                    <a:cubicBezTo>
                      <a:pt x="3797581" y="1908312"/>
                      <a:pt x="3804501" y="1918655"/>
                      <a:pt x="3813431" y="1927585"/>
                    </a:cubicBezTo>
                    <a:cubicBezTo>
                      <a:pt x="3822361" y="1936515"/>
                      <a:pt x="3833151" y="1943659"/>
                      <a:pt x="3845801" y="1949016"/>
                    </a:cubicBezTo>
                    <a:cubicBezTo>
                      <a:pt x="3858451" y="1954374"/>
                      <a:pt x="3872367" y="1957053"/>
                      <a:pt x="3887547" y="1957053"/>
                    </a:cubicBezTo>
                    <a:cubicBezTo>
                      <a:pt x="3908383" y="1957053"/>
                      <a:pt x="3927284" y="1952067"/>
                      <a:pt x="3944251" y="1942096"/>
                    </a:cubicBezTo>
                    <a:cubicBezTo>
                      <a:pt x="3961217" y="1932124"/>
                      <a:pt x="3975654" y="1919028"/>
                      <a:pt x="3987560" y="1902805"/>
                    </a:cubicBezTo>
                    <a:cubicBezTo>
                      <a:pt x="3999466" y="1886583"/>
                      <a:pt x="4008619" y="1868203"/>
                      <a:pt x="4015019" y="1847664"/>
                    </a:cubicBezTo>
                    <a:cubicBezTo>
                      <a:pt x="4021418" y="1827126"/>
                      <a:pt x="4024618" y="1806290"/>
                      <a:pt x="4024618" y="1785157"/>
                    </a:cubicBezTo>
                    <a:cubicBezTo>
                      <a:pt x="4024618" y="1761642"/>
                      <a:pt x="4020600" y="1739318"/>
                      <a:pt x="4012563" y="1718184"/>
                    </a:cubicBezTo>
                    <a:cubicBezTo>
                      <a:pt x="4004526" y="1697050"/>
                      <a:pt x="3993662" y="1677479"/>
                      <a:pt x="3979970" y="1659471"/>
                    </a:cubicBezTo>
                    <a:cubicBezTo>
                      <a:pt x="3966277" y="1641463"/>
                      <a:pt x="3950204" y="1625092"/>
                      <a:pt x="3931749" y="1610358"/>
                    </a:cubicBezTo>
                    <a:cubicBezTo>
                      <a:pt x="3913295" y="1595624"/>
                      <a:pt x="3893500" y="1583048"/>
                      <a:pt x="3872367" y="1572630"/>
                    </a:cubicBezTo>
                    <a:cubicBezTo>
                      <a:pt x="3851233" y="1562212"/>
                      <a:pt x="3829430" y="1554027"/>
                      <a:pt x="3806957" y="1548073"/>
                    </a:cubicBezTo>
                    <a:cubicBezTo>
                      <a:pt x="3784484" y="1542120"/>
                      <a:pt x="3762383" y="1538846"/>
                      <a:pt x="3740654" y="1538251"/>
                    </a:cubicBezTo>
                    <a:lnTo>
                      <a:pt x="3740654" y="1503425"/>
                    </a:lnTo>
                    <a:lnTo>
                      <a:pt x="4104092" y="1503425"/>
                    </a:lnTo>
                    <a:lnTo>
                      <a:pt x="4104092" y="1402966"/>
                    </a:lnTo>
                    <a:lnTo>
                      <a:pt x="3233001" y="1402966"/>
                    </a:lnTo>
                    <a:lnTo>
                      <a:pt x="3166475" y="1402966"/>
                    </a:lnTo>
                    <a:lnTo>
                      <a:pt x="2802144" y="1402966"/>
                    </a:lnTo>
                    <a:lnTo>
                      <a:pt x="2737850" y="1402966"/>
                    </a:lnTo>
                    <a:lnTo>
                      <a:pt x="2664180" y="1402966"/>
                    </a:lnTo>
                    <a:cubicBezTo>
                      <a:pt x="2664180" y="1380642"/>
                      <a:pt x="2660980" y="1358020"/>
                      <a:pt x="2654581" y="1335100"/>
                    </a:cubicBezTo>
                    <a:cubicBezTo>
                      <a:pt x="2648181" y="1312181"/>
                      <a:pt x="2637614" y="1291345"/>
                      <a:pt x="2622880" y="1272593"/>
                    </a:cubicBezTo>
                    <a:cubicBezTo>
                      <a:pt x="2608146" y="1253840"/>
                      <a:pt x="2588948" y="1238511"/>
                      <a:pt x="2565284" y="1226605"/>
                    </a:cubicBezTo>
                    <a:cubicBezTo>
                      <a:pt x="2541620" y="1214698"/>
                      <a:pt x="2512376" y="1208745"/>
                      <a:pt x="2477550" y="1208745"/>
                    </a:cubicBezTo>
                    <a:cubicBezTo>
                      <a:pt x="2468918" y="1208745"/>
                      <a:pt x="2458723" y="1209713"/>
                      <a:pt x="2446966" y="1211647"/>
                    </a:cubicBezTo>
                    <a:cubicBezTo>
                      <a:pt x="2435208" y="1213582"/>
                      <a:pt x="2422632" y="1215815"/>
                      <a:pt x="2409238" y="1218345"/>
                    </a:cubicBezTo>
                    <a:cubicBezTo>
                      <a:pt x="2395843" y="1220875"/>
                      <a:pt x="2382077" y="1223107"/>
                      <a:pt x="2367938" y="1225042"/>
                    </a:cubicBezTo>
                    <a:cubicBezTo>
                      <a:pt x="2353799" y="1226977"/>
                      <a:pt x="2340033" y="1227944"/>
                      <a:pt x="2326638" y="1227944"/>
                    </a:cubicBezTo>
                    <a:cubicBezTo>
                      <a:pt x="2314732" y="1227944"/>
                      <a:pt x="2303495" y="1226828"/>
                      <a:pt x="2292929" y="1224596"/>
                    </a:cubicBezTo>
                    <a:cubicBezTo>
                      <a:pt x="2282362" y="1222363"/>
                      <a:pt x="2273134" y="1218419"/>
                      <a:pt x="2265247" y="1212764"/>
                    </a:cubicBezTo>
                    <a:cubicBezTo>
                      <a:pt x="2257359" y="1207108"/>
                      <a:pt x="2251108" y="1199444"/>
                      <a:pt x="2246494" y="1189770"/>
                    </a:cubicBezTo>
                    <a:cubicBezTo>
                      <a:pt x="2241881" y="1180096"/>
                      <a:pt x="2239574" y="1167818"/>
                      <a:pt x="2239574" y="1152935"/>
                    </a:cubicBezTo>
                    <a:lnTo>
                      <a:pt x="2126167" y="1152935"/>
                    </a:lnTo>
                    <a:close/>
                    <a:moveTo>
                      <a:pt x="4812217" y="1396269"/>
                    </a:moveTo>
                    <a:cubicBezTo>
                      <a:pt x="4805371" y="1396269"/>
                      <a:pt x="4798227" y="1397236"/>
                      <a:pt x="4790786" y="1399171"/>
                    </a:cubicBezTo>
                    <a:cubicBezTo>
                      <a:pt x="4783344" y="1401106"/>
                      <a:pt x="4775010" y="1404305"/>
                      <a:pt x="4765783" y="1408770"/>
                    </a:cubicBezTo>
                    <a:cubicBezTo>
                      <a:pt x="4756555" y="1413235"/>
                      <a:pt x="4746286" y="1419188"/>
                      <a:pt x="4734975" y="1426630"/>
                    </a:cubicBezTo>
                    <a:cubicBezTo>
                      <a:pt x="4723664" y="1434071"/>
                      <a:pt x="4710865" y="1443150"/>
                      <a:pt x="4696577" y="1453865"/>
                    </a:cubicBezTo>
                    <a:cubicBezTo>
                      <a:pt x="4682885" y="1442554"/>
                      <a:pt x="4670607" y="1433253"/>
                      <a:pt x="4659743" y="1425960"/>
                    </a:cubicBezTo>
                    <a:cubicBezTo>
                      <a:pt x="4648878" y="1418667"/>
                      <a:pt x="4638907" y="1413012"/>
                      <a:pt x="4629828" y="1408994"/>
                    </a:cubicBezTo>
                    <a:cubicBezTo>
                      <a:pt x="4620750" y="1404975"/>
                      <a:pt x="4612415" y="1402222"/>
                      <a:pt x="4604825" y="1400734"/>
                    </a:cubicBezTo>
                    <a:cubicBezTo>
                      <a:pt x="4597235" y="1399245"/>
                      <a:pt x="4589719" y="1398501"/>
                      <a:pt x="4582277" y="1398501"/>
                    </a:cubicBezTo>
                    <a:cubicBezTo>
                      <a:pt x="4557274" y="1398501"/>
                      <a:pt x="4533685" y="1404305"/>
                      <a:pt x="4511510" y="1415914"/>
                    </a:cubicBezTo>
                    <a:cubicBezTo>
                      <a:pt x="4489334" y="1427523"/>
                      <a:pt x="4468126" y="1445531"/>
                      <a:pt x="4447886" y="1469939"/>
                    </a:cubicBezTo>
                    <a:lnTo>
                      <a:pt x="4501464" y="1552092"/>
                    </a:lnTo>
                    <a:cubicBezTo>
                      <a:pt x="4515156" y="1535423"/>
                      <a:pt x="4528923" y="1522401"/>
                      <a:pt x="4542764" y="1513024"/>
                    </a:cubicBezTo>
                    <a:cubicBezTo>
                      <a:pt x="4556605" y="1503648"/>
                      <a:pt x="4570371" y="1498960"/>
                      <a:pt x="4584063" y="1498960"/>
                    </a:cubicBezTo>
                    <a:cubicBezTo>
                      <a:pt x="4589124" y="1498960"/>
                      <a:pt x="4594630" y="1500523"/>
                      <a:pt x="4600583" y="1503648"/>
                    </a:cubicBezTo>
                    <a:cubicBezTo>
                      <a:pt x="4606536" y="1506774"/>
                      <a:pt x="4613978" y="1512206"/>
                      <a:pt x="4622908" y="1519945"/>
                    </a:cubicBezTo>
                    <a:cubicBezTo>
                      <a:pt x="4604155" y="1538400"/>
                      <a:pt x="4588975" y="1554027"/>
                      <a:pt x="4577366" y="1566826"/>
                    </a:cubicBezTo>
                    <a:cubicBezTo>
                      <a:pt x="4565758" y="1579625"/>
                      <a:pt x="4556753" y="1591010"/>
                      <a:pt x="4550354" y="1600982"/>
                    </a:cubicBezTo>
                    <a:cubicBezTo>
                      <a:pt x="4543954" y="1610953"/>
                      <a:pt x="4539638" y="1620181"/>
                      <a:pt x="4537406" y="1628664"/>
                    </a:cubicBezTo>
                    <a:cubicBezTo>
                      <a:pt x="4535173" y="1637147"/>
                      <a:pt x="4534057" y="1646300"/>
                      <a:pt x="4534057" y="1656123"/>
                    </a:cubicBezTo>
                    <a:cubicBezTo>
                      <a:pt x="4534057" y="1667434"/>
                      <a:pt x="4536066" y="1678149"/>
                      <a:pt x="4540085" y="1688270"/>
                    </a:cubicBezTo>
                    <a:cubicBezTo>
                      <a:pt x="4544103" y="1698390"/>
                      <a:pt x="4549684" y="1707320"/>
                      <a:pt x="4556828" y="1715059"/>
                    </a:cubicBezTo>
                    <a:cubicBezTo>
                      <a:pt x="4563972" y="1722798"/>
                      <a:pt x="4572380" y="1728900"/>
                      <a:pt x="4582054" y="1733364"/>
                    </a:cubicBezTo>
                    <a:cubicBezTo>
                      <a:pt x="4591728" y="1737829"/>
                      <a:pt x="4602072" y="1740062"/>
                      <a:pt x="4613085" y="1740062"/>
                    </a:cubicBezTo>
                    <a:cubicBezTo>
                      <a:pt x="4630944" y="1740062"/>
                      <a:pt x="4647985" y="1733960"/>
                      <a:pt x="4664207" y="1721756"/>
                    </a:cubicBezTo>
                    <a:cubicBezTo>
                      <a:pt x="4680430" y="1709552"/>
                      <a:pt x="4692857" y="1692883"/>
                      <a:pt x="4701489" y="1671750"/>
                    </a:cubicBezTo>
                    <a:lnTo>
                      <a:pt x="4704168" y="1671750"/>
                    </a:lnTo>
                    <a:cubicBezTo>
                      <a:pt x="4711609" y="1692883"/>
                      <a:pt x="4723292" y="1709552"/>
                      <a:pt x="4739217" y="1721756"/>
                    </a:cubicBezTo>
                    <a:cubicBezTo>
                      <a:pt x="4755141" y="1733960"/>
                      <a:pt x="4772480" y="1740062"/>
                      <a:pt x="4791232" y="1740062"/>
                    </a:cubicBezTo>
                    <a:cubicBezTo>
                      <a:pt x="4802245" y="1740062"/>
                      <a:pt x="4812515" y="1737680"/>
                      <a:pt x="4822040" y="1732918"/>
                    </a:cubicBezTo>
                    <a:cubicBezTo>
                      <a:pt x="4831565" y="1728155"/>
                      <a:pt x="4839899" y="1721979"/>
                      <a:pt x="4847043" y="1714389"/>
                    </a:cubicBezTo>
                    <a:cubicBezTo>
                      <a:pt x="4854186" y="1706799"/>
                      <a:pt x="4859768" y="1698092"/>
                      <a:pt x="4863786" y="1688270"/>
                    </a:cubicBezTo>
                    <a:cubicBezTo>
                      <a:pt x="4867804" y="1678447"/>
                      <a:pt x="4869813" y="1668327"/>
                      <a:pt x="4869813" y="1657909"/>
                    </a:cubicBezTo>
                    <a:cubicBezTo>
                      <a:pt x="4869813" y="1648979"/>
                      <a:pt x="4868325" y="1639603"/>
                      <a:pt x="4865349" y="1629780"/>
                    </a:cubicBezTo>
                    <a:cubicBezTo>
                      <a:pt x="4862372" y="1619957"/>
                      <a:pt x="4857461" y="1609465"/>
                      <a:pt x="4850615" y="1598303"/>
                    </a:cubicBezTo>
                    <a:cubicBezTo>
                      <a:pt x="4843768" y="1587141"/>
                      <a:pt x="4834467" y="1575160"/>
                      <a:pt x="4822709" y="1562361"/>
                    </a:cubicBezTo>
                    <a:cubicBezTo>
                      <a:pt x="4810952" y="1549562"/>
                      <a:pt x="4796441" y="1535423"/>
                      <a:pt x="4779177" y="1519945"/>
                    </a:cubicBezTo>
                    <a:cubicBezTo>
                      <a:pt x="4786916" y="1513694"/>
                      <a:pt x="4793390" y="1509304"/>
                      <a:pt x="4798599" y="1506774"/>
                    </a:cubicBezTo>
                    <a:cubicBezTo>
                      <a:pt x="4803808" y="1504244"/>
                      <a:pt x="4808645" y="1502979"/>
                      <a:pt x="4813110" y="1502979"/>
                    </a:cubicBezTo>
                    <a:cubicBezTo>
                      <a:pt x="4818170" y="1502979"/>
                      <a:pt x="4824495" y="1504988"/>
                      <a:pt x="4832085" y="1509006"/>
                    </a:cubicBezTo>
                    <a:cubicBezTo>
                      <a:pt x="4839676" y="1513024"/>
                      <a:pt x="4848754" y="1520466"/>
                      <a:pt x="4859321" y="1531330"/>
                    </a:cubicBezTo>
                    <a:cubicBezTo>
                      <a:pt x="4869888" y="1542195"/>
                      <a:pt x="4881868" y="1557450"/>
                      <a:pt x="4895263" y="1577095"/>
                    </a:cubicBezTo>
                    <a:cubicBezTo>
                      <a:pt x="4908658" y="1596740"/>
                      <a:pt x="4923540" y="1622190"/>
                      <a:pt x="4939911" y="1653444"/>
                    </a:cubicBezTo>
                    <a:lnTo>
                      <a:pt x="4945269" y="1653444"/>
                    </a:lnTo>
                    <a:lnTo>
                      <a:pt x="5022065" y="1534232"/>
                    </a:lnTo>
                    <a:cubicBezTo>
                      <a:pt x="5035757" y="1545543"/>
                      <a:pt x="5045803" y="1558417"/>
                      <a:pt x="5052202" y="1572853"/>
                    </a:cubicBezTo>
                    <a:cubicBezTo>
                      <a:pt x="5058602" y="1587290"/>
                      <a:pt x="5061802" y="1601652"/>
                      <a:pt x="5061802" y="1615939"/>
                    </a:cubicBezTo>
                    <a:cubicBezTo>
                      <a:pt x="5061802" y="1638859"/>
                      <a:pt x="5050788" y="1666392"/>
                      <a:pt x="5028762" y="1698539"/>
                    </a:cubicBezTo>
                    <a:cubicBezTo>
                      <a:pt x="5024595" y="1696753"/>
                      <a:pt x="5019832" y="1695264"/>
                      <a:pt x="5014474" y="1694074"/>
                    </a:cubicBezTo>
                    <a:cubicBezTo>
                      <a:pt x="5009712" y="1692883"/>
                      <a:pt x="5004056" y="1691841"/>
                      <a:pt x="4997508" y="1690948"/>
                    </a:cubicBezTo>
                    <a:cubicBezTo>
                      <a:pt x="4990959" y="1690055"/>
                      <a:pt x="4983816" y="1689609"/>
                      <a:pt x="4976077" y="1689609"/>
                    </a:cubicBezTo>
                    <a:cubicBezTo>
                      <a:pt x="4960003" y="1689609"/>
                      <a:pt x="4945567" y="1691916"/>
                      <a:pt x="4932768" y="1696529"/>
                    </a:cubicBezTo>
                    <a:cubicBezTo>
                      <a:pt x="4919968" y="1701143"/>
                      <a:pt x="4909104" y="1707617"/>
                      <a:pt x="4900174" y="1715952"/>
                    </a:cubicBezTo>
                    <a:cubicBezTo>
                      <a:pt x="4891245" y="1724286"/>
                      <a:pt x="4884324" y="1734332"/>
                      <a:pt x="4879413" y="1746089"/>
                    </a:cubicBezTo>
                    <a:cubicBezTo>
                      <a:pt x="4874501" y="1757847"/>
                      <a:pt x="4872046" y="1770720"/>
                      <a:pt x="4872046" y="1784710"/>
                    </a:cubicBezTo>
                    <a:cubicBezTo>
                      <a:pt x="4872046" y="1796914"/>
                      <a:pt x="4874278" y="1808299"/>
                      <a:pt x="4878743" y="1818866"/>
                    </a:cubicBezTo>
                    <a:cubicBezTo>
                      <a:pt x="4883208" y="1829433"/>
                      <a:pt x="4889459" y="1838586"/>
                      <a:pt x="4897495" y="1846325"/>
                    </a:cubicBezTo>
                    <a:cubicBezTo>
                      <a:pt x="4905532" y="1854064"/>
                      <a:pt x="4915280" y="1860240"/>
                      <a:pt x="4926740" y="1864854"/>
                    </a:cubicBezTo>
                    <a:cubicBezTo>
                      <a:pt x="4938200" y="1869468"/>
                      <a:pt x="4951074" y="1871775"/>
                      <a:pt x="4965361" y="1871775"/>
                    </a:cubicBezTo>
                    <a:cubicBezTo>
                      <a:pt x="4975481" y="1871775"/>
                      <a:pt x="4985230" y="1870584"/>
                      <a:pt x="4994606" y="1868203"/>
                    </a:cubicBezTo>
                    <a:cubicBezTo>
                      <a:pt x="5003982" y="1865821"/>
                      <a:pt x="5014326" y="1861059"/>
                      <a:pt x="5025636" y="1853915"/>
                    </a:cubicBezTo>
                    <a:cubicBezTo>
                      <a:pt x="5028911" y="1861059"/>
                      <a:pt x="5031441" y="1868352"/>
                      <a:pt x="5033227" y="1875793"/>
                    </a:cubicBezTo>
                    <a:cubicBezTo>
                      <a:pt x="5035013" y="1883234"/>
                      <a:pt x="5035906" y="1889783"/>
                      <a:pt x="5035906" y="1895438"/>
                    </a:cubicBezTo>
                    <a:cubicBezTo>
                      <a:pt x="5035906" y="1904963"/>
                      <a:pt x="5032929" y="1914563"/>
                      <a:pt x="5026976" y="1924237"/>
                    </a:cubicBezTo>
                    <a:cubicBezTo>
                      <a:pt x="5021023" y="1933910"/>
                      <a:pt x="5012093" y="1942691"/>
                      <a:pt x="5000187" y="1950579"/>
                    </a:cubicBezTo>
                    <a:cubicBezTo>
                      <a:pt x="4988281" y="1958467"/>
                      <a:pt x="4973398" y="1964941"/>
                      <a:pt x="4955538" y="1970001"/>
                    </a:cubicBezTo>
                    <a:cubicBezTo>
                      <a:pt x="4937679" y="1975061"/>
                      <a:pt x="4916992" y="1977591"/>
                      <a:pt x="4893477" y="1977591"/>
                    </a:cubicBezTo>
                    <a:cubicBezTo>
                      <a:pt x="4850317" y="1977591"/>
                      <a:pt x="4806264" y="1967769"/>
                      <a:pt x="4761318" y="1948123"/>
                    </a:cubicBezTo>
                    <a:cubicBezTo>
                      <a:pt x="4716372" y="1928478"/>
                      <a:pt x="4672616" y="1898712"/>
                      <a:pt x="4630051" y="1858827"/>
                    </a:cubicBezTo>
                    <a:cubicBezTo>
                      <a:pt x="4587486" y="1818941"/>
                      <a:pt x="4547303" y="1768934"/>
                      <a:pt x="4509501" y="1708808"/>
                    </a:cubicBezTo>
                    <a:cubicBezTo>
                      <a:pt x="4471698" y="1648681"/>
                      <a:pt x="4438509" y="1577988"/>
                      <a:pt x="4409934" y="1496728"/>
                    </a:cubicBezTo>
                    <a:lnTo>
                      <a:pt x="4407256" y="1496728"/>
                    </a:lnTo>
                    <a:lnTo>
                      <a:pt x="4314833" y="1560575"/>
                    </a:lnTo>
                    <a:cubicBezTo>
                      <a:pt x="4344897" y="1647193"/>
                      <a:pt x="4381583" y="1723542"/>
                      <a:pt x="4424892" y="1789621"/>
                    </a:cubicBezTo>
                    <a:cubicBezTo>
                      <a:pt x="4468201" y="1855701"/>
                      <a:pt x="4515751" y="1911140"/>
                      <a:pt x="4567543" y="1955937"/>
                    </a:cubicBezTo>
                    <a:cubicBezTo>
                      <a:pt x="4619336" y="2000734"/>
                      <a:pt x="4674253" y="2034593"/>
                      <a:pt x="4732296" y="2057512"/>
                    </a:cubicBezTo>
                    <a:cubicBezTo>
                      <a:pt x="4790339" y="2080432"/>
                      <a:pt x="4849126" y="2091891"/>
                      <a:pt x="4908658" y="2091891"/>
                    </a:cubicBezTo>
                    <a:cubicBezTo>
                      <a:pt x="4944376" y="2091891"/>
                      <a:pt x="4977267" y="2086980"/>
                      <a:pt x="5007331" y="2077157"/>
                    </a:cubicBezTo>
                    <a:cubicBezTo>
                      <a:pt x="5037394" y="2067335"/>
                      <a:pt x="5063216" y="2053568"/>
                      <a:pt x="5084796" y="2035858"/>
                    </a:cubicBezTo>
                    <a:cubicBezTo>
                      <a:pt x="5106376" y="2018147"/>
                      <a:pt x="5123193" y="1997013"/>
                      <a:pt x="5135248" y="1972457"/>
                    </a:cubicBezTo>
                    <a:cubicBezTo>
                      <a:pt x="5147303" y="1947900"/>
                      <a:pt x="5153331" y="1921037"/>
                      <a:pt x="5153331" y="1891866"/>
                    </a:cubicBezTo>
                    <a:cubicBezTo>
                      <a:pt x="5153331" y="1872221"/>
                      <a:pt x="5150206" y="1851683"/>
                      <a:pt x="5143955" y="1830252"/>
                    </a:cubicBezTo>
                    <a:cubicBezTo>
                      <a:pt x="5137704" y="1808820"/>
                      <a:pt x="5128030" y="1787538"/>
                      <a:pt x="5114933" y="1766404"/>
                    </a:cubicBezTo>
                    <a:cubicBezTo>
                      <a:pt x="5122970" y="1757177"/>
                      <a:pt x="5130784" y="1746759"/>
                      <a:pt x="5138374" y="1735150"/>
                    </a:cubicBezTo>
                    <a:cubicBezTo>
                      <a:pt x="5145964" y="1723542"/>
                      <a:pt x="5152810" y="1711115"/>
                      <a:pt x="5158912" y="1697869"/>
                    </a:cubicBezTo>
                    <a:cubicBezTo>
                      <a:pt x="5165014" y="1684623"/>
                      <a:pt x="5169851" y="1670931"/>
                      <a:pt x="5173423" y="1656792"/>
                    </a:cubicBezTo>
                    <a:cubicBezTo>
                      <a:pt x="5176995" y="1642654"/>
                      <a:pt x="5178781" y="1628292"/>
                      <a:pt x="5178781" y="1613707"/>
                    </a:cubicBezTo>
                    <a:cubicBezTo>
                      <a:pt x="5178781" y="1588704"/>
                      <a:pt x="5174018" y="1564817"/>
                      <a:pt x="5164493" y="1542046"/>
                    </a:cubicBezTo>
                    <a:cubicBezTo>
                      <a:pt x="5154968" y="1519275"/>
                      <a:pt x="5142020" y="1498588"/>
                      <a:pt x="5125649" y="1479985"/>
                    </a:cubicBezTo>
                    <a:cubicBezTo>
                      <a:pt x="5109278" y="1461381"/>
                      <a:pt x="5090005" y="1445456"/>
                      <a:pt x="5067829" y="1432211"/>
                    </a:cubicBezTo>
                    <a:cubicBezTo>
                      <a:pt x="5045654" y="1418965"/>
                      <a:pt x="5022065" y="1409217"/>
                      <a:pt x="4997061" y="1402966"/>
                    </a:cubicBezTo>
                    <a:lnTo>
                      <a:pt x="4939465" y="1483333"/>
                    </a:lnTo>
                    <a:lnTo>
                      <a:pt x="4937233" y="1483333"/>
                    </a:lnTo>
                    <a:cubicBezTo>
                      <a:pt x="4924731" y="1466367"/>
                      <a:pt x="4913048" y="1452303"/>
                      <a:pt x="4902184" y="1441140"/>
                    </a:cubicBezTo>
                    <a:cubicBezTo>
                      <a:pt x="4891319" y="1429978"/>
                      <a:pt x="4880827" y="1421049"/>
                      <a:pt x="4870706" y="1414351"/>
                    </a:cubicBezTo>
                    <a:cubicBezTo>
                      <a:pt x="4860586" y="1407654"/>
                      <a:pt x="4850689" y="1402966"/>
                      <a:pt x="4841015" y="1400287"/>
                    </a:cubicBezTo>
                    <a:cubicBezTo>
                      <a:pt x="4831341" y="1397608"/>
                      <a:pt x="4821742" y="1396269"/>
                      <a:pt x="4812217" y="1396269"/>
                    </a:cubicBezTo>
                    <a:close/>
                    <a:moveTo>
                      <a:pt x="5195301" y="1402966"/>
                    </a:moveTo>
                    <a:lnTo>
                      <a:pt x="5195301" y="1503425"/>
                    </a:lnTo>
                    <a:lnTo>
                      <a:pt x="5372108" y="1503425"/>
                    </a:lnTo>
                    <a:cubicBezTo>
                      <a:pt x="5362286" y="1519498"/>
                      <a:pt x="5353505" y="1537655"/>
                      <a:pt x="5345766" y="1557896"/>
                    </a:cubicBezTo>
                    <a:cubicBezTo>
                      <a:pt x="5338027" y="1578137"/>
                      <a:pt x="5331478" y="1599717"/>
                      <a:pt x="5326120" y="1622636"/>
                    </a:cubicBezTo>
                    <a:cubicBezTo>
                      <a:pt x="5320763" y="1645556"/>
                      <a:pt x="5316670" y="1669592"/>
                      <a:pt x="5313842" y="1694744"/>
                    </a:cubicBezTo>
                    <a:cubicBezTo>
                      <a:pt x="5311014" y="1719896"/>
                      <a:pt x="5309601" y="1745122"/>
                      <a:pt x="5309601" y="1770423"/>
                    </a:cubicBezTo>
                    <a:cubicBezTo>
                      <a:pt x="5309601" y="1796319"/>
                      <a:pt x="5311089" y="1821917"/>
                      <a:pt x="5314065" y="1847218"/>
                    </a:cubicBezTo>
                    <a:cubicBezTo>
                      <a:pt x="5317042" y="1872519"/>
                      <a:pt x="5321879" y="1896629"/>
                      <a:pt x="5328576" y="1919548"/>
                    </a:cubicBezTo>
                    <a:cubicBezTo>
                      <a:pt x="5335273" y="1942468"/>
                      <a:pt x="5343905" y="1963676"/>
                      <a:pt x="5354472" y="1983172"/>
                    </a:cubicBezTo>
                    <a:cubicBezTo>
                      <a:pt x="5365039" y="2002669"/>
                      <a:pt x="5377913" y="2019561"/>
                      <a:pt x="5393093" y="2033848"/>
                    </a:cubicBezTo>
                    <a:cubicBezTo>
                      <a:pt x="5408274" y="2048136"/>
                      <a:pt x="5425761" y="2059298"/>
                      <a:pt x="5445555" y="2067335"/>
                    </a:cubicBezTo>
                    <a:cubicBezTo>
                      <a:pt x="5465349" y="2075371"/>
                      <a:pt x="5487897" y="2079390"/>
                      <a:pt x="5513197" y="2079390"/>
                    </a:cubicBezTo>
                    <a:cubicBezTo>
                      <a:pt x="5534033" y="2079390"/>
                      <a:pt x="5552190" y="2076413"/>
                      <a:pt x="5567668" y="2070460"/>
                    </a:cubicBezTo>
                    <a:cubicBezTo>
                      <a:pt x="5583147" y="2064507"/>
                      <a:pt x="5595946" y="2056768"/>
                      <a:pt x="5606066" y="2047243"/>
                    </a:cubicBezTo>
                    <a:cubicBezTo>
                      <a:pt x="5616186" y="2037718"/>
                      <a:pt x="5623702" y="2026928"/>
                      <a:pt x="5628614" y="2014873"/>
                    </a:cubicBezTo>
                    <a:cubicBezTo>
                      <a:pt x="5633525" y="2002818"/>
                      <a:pt x="5635981" y="1990539"/>
                      <a:pt x="5635981" y="1978038"/>
                    </a:cubicBezTo>
                    <a:cubicBezTo>
                      <a:pt x="5635981" y="1966727"/>
                      <a:pt x="5633971" y="1955788"/>
                      <a:pt x="5629953" y="1945221"/>
                    </a:cubicBezTo>
                    <a:cubicBezTo>
                      <a:pt x="5625935" y="1934654"/>
                      <a:pt x="5620056" y="1925204"/>
                      <a:pt x="5612317" y="1916870"/>
                    </a:cubicBezTo>
                    <a:cubicBezTo>
                      <a:pt x="5604578" y="1908535"/>
                      <a:pt x="5594978" y="1901912"/>
                      <a:pt x="5583519" y="1897001"/>
                    </a:cubicBezTo>
                    <a:cubicBezTo>
                      <a:pt x="5572059" y="1892090"/>
                      <a:pt x="5558739" y="1889634"/>
                      <a:pt x="5543558" y="1889634"/>
                    </a:cubicBezTo>
                    <a:cubicBezTo>
                      <a:pt x="5528378" y="1889634"/>
                      <a:pt x="5513644" y="1893429"/>
                      <a:pt x="5499356" y="1901019"/>
                    </a:cubicBezTo>
                    <a:cubicBezTo>
                      <a:pt x="5485069" y="1908610"/>
                      <a:pt x="5473014" y="1922227"/>
                      <a:pt x="5463191" y="1941873"/>
                    </a:cubicBezTo>
                    <a:lnTo>
                      <a:pt x="5456940" y="1942766"/>
                    </a:lnTo>
                    <a:cubicBezTo>
                      <a:pt x="5446820" y="1918655"/>
                      <a:pt x="5439081" y="1891569"/>
                      <a:pt x="5433723" y="1861505"/>
                    </a:cubicBezTo>
                    <a:cubicBezTo>
                      <a:pt x="5428365" y="1831442"/>
                      <a:pt x="5425686" y="1800188"/>
                      <a:pt x="5425686" y="1767744"/>
                    </a:cubicBezTo>
                    <a:cubicBezTo>
                      <a:pt x="5425686" y="1742443"/>
                      <a:pt x="5427472" y="1717217"/>
                      <a:pt x="5431044" y="1692065"/>
                    </a:cubicBezTo>
                    <a:cubicBezTo>
                      <a:pt x="5434616" y="1666913"/>
                      <a:pt x="5440197" y="1642728"/>
                      <a:pt x="5447787" y="1619511"/>
                    </a:cubicBezTo>
                    <a:cubicBezTo>
                      <a:pt x="5455378" y="1596294"/>
                      <a:pt x="5465126" y="1574788"/>
                      <a:pt x="5477032" y="1554994"/>
                    </a:cubicBezTo>
                    <a:cubicBezTo>
                      <a:pt x="5488938" y="1535200"/>
                      <a:pt x="5503226" y="1518010"/>
                      <a:pt x="5519895" y="1503425"/>
                    </a:cubicBezTo>
                    <a:lnTo>
                      <a:pt x="5623926" y="1503425"/>
                    </a:lnTo>
                    <a:lnTo>
                      <a:pt x="5690452" y="1503425"/>
                    </a:lnTo>
                    <a:lnTo>
                      <a:pt x="6414501" y="1503425"/>
                    </a:lnTo>
                    <a:lnTo>
                      <a:pt x="6481622" y="1503425"/>
                    </a:lnTo>
                    <a:lnTo>
                      <a:pt x="6541748" y="1503425"/>
                    </a:lnTo>
                    <a:lnTo>
                      <a:pt x="6541748" y="1829805"/>
                    </a:lnTo>
                    <a:cubicBezTo>
                      <a:pt x="6541748" y="1864036"/>
                      <a:pt x="6545692" y="1894024"/>
                      <a:pt x="6553580" y="1919772"/>
                    </a:cubicBezTo>
                    <a:cubicBezTo>
                      <a:pt x="6561468" y="1945519"/>
                      <a:pt x="6571440" y="1967620"/>
                      <a:pt x="6583494" y="1986075"/>
                    </a:cubicBezTo>
                    <a:cubicBezTo>
                      <a:pt x="6595550" y="2004529"/>
                      <a:pt x="6608796" y="2019784"/>
                      <a:pt x="6623232" y="2031839"/>
                    </a:cubicBezTo>
                    <a:cubicBezTo>
                      <a:pt x="6637668" y="2043894"/>
                      <a:pt x="6651434" y="2053419"/>
                      <a:pt x="6664532" y="2060414"/>
                    </a:cubicBezTo>
                    <a:cubicBezTo>
                      <a:pt x="6677628" y="2067409"/>
                      <a:pt x="6689162" y="2072321"/>
                      <a:pt x="6699134" y="2075148"/>
                    </a:cubicBezTo>
                    <a:cubicBezTo>
                      <a:pt x="6709106" y="2077976"/>
                      <a:pt x="6715728" y="2079390"/>
                      <a:pt x="6719002" y="2079390"/>
                    </a:cubicBezTo>
                    <a:cubicBezTo>
                      <a:pt x="6744006" y="2079390"/>
                      <a:pt x="6767520" y="2075297"/>
                      <a:pt x="6789547" y="2067112"/>
                    </a:cubicBezTo>
                    <a:cubicBezTo>
                      <a:pt x="6811574" y="2058926"/>
                      <a:pt x="6831888" y="2047764"/>
                      <a:pt x="6850492" y="2033625"/>
                    </a:cubicBezTo>
                    <a:cubicBezTo>
                      <a:pt x="6869096" y="2019487"/>
                      <a:pt x="6886062" y="2002967"/>
                      <a:pt x="6901392" y="1984065"/>
                    </a:cubicBezTo>
                    <a:cubicBezTo>
                      <a:pt x="6916721" y="1965164"/>
                      <a:pt x="6930264" y="1945147"/>
                      <a:pt x="6942022" y="1924013"/>
                    </a:cubicBezTo>
                    <a:cubicBezTo>
                      <a:pt x="6953779" y="1902880"/>
                      <a:pt x="6963527" y="1881076"/>
                      <a:pt x="6971266" y="1858603"/>
                    </a:cubicBezTo>
                    <a:cubicBezTo>
                      <a:pt x="6979006" y="1836130"/>
                      <a:pt x="6984810" y="1814178"/>
                      <a:pt x="6988679" y="1792747"/>
                    </a:cubicBezTo>
                    <a:cubicBezTo>
                      <a:pt x="6996120" y="1808225"/>
                      <a:pt x="7004752" y="1821620"/>
                      <a:pt x="7014576" y="1832930"/>
                    </a:cubicBezTo>
                    <a:cubicBezTo>
                      <a:pt x="7024398" y="1844241"/>
                      <a:pt x="7034667" y="1853841"/>
                      <a:pt x="7045382" y="1861729"/>
                    </a:cubicBezTo>
                    <a:cubicBezTo>
                      <a:pt x="7056098" y="1869617"/>
                      <a:pt x="7066963" y="1875942"/>
                      <a:pt x="7077976" y="1880704"/>
                    </a:cubicBezTo>
                    <a:cubicBezTo>
                      <a:pt x="7088990" y="1885467"/>
                      <a:pt x="7099408" y="1889187"/>
                      <a:pt x="7109230" y="1891866"/>
                    </a:cubicBezTo>
                    <a:cubicBezTo>
                      <a:pt x="7119052" y="1894545"/>
                      <a:pt x="7127982" y="1896331"/>
                      <a:pt x="7136019" y="1897224"/>
                    </a:cubicBezTo>
                    <a:cubicBezTo>
                      <a:pt x="7144056" y="1898117"/>
                      <a:pt x="7150604" y="1898564"/>
                      <a:pt x="7155664" y="1898564"/>
                    </a:cubicBezTo>
                    <a:cubicBezTo>
                      <a:pt x="7166678" y="1898564"/>
                      <a:pt x="7178956" y="1896629"/>
                      <a:pt x="7192500" y="1892759"/>
                    </a:cubicBezTo>
                    <a:cubicBezTo>
                      <a:pt x="7206042" y="1888890"/>
                      <a:pt x="7219809" y="1882788"/>
                      <a:pt x="7233799" y="1874454"/>
                    </a:cubicBezTo>
                    <a:cubicBezTo>
                      <a:pt x="7247789" y="1866119"/>
                      <a:pt x="7261556" y="1855552"/>
                      <a:pt x="7275099" y="1842753"/>
                    </a:cubicBezTo>
                    <a:cubicBezTo>
                      <a:pt x="7288642" y="1829954"/>
                      <a:pt x="7300995" y="1814550"/>
                      <a:pt x="7312157" y="1796542"/>
                    </a:cubicBezTo>
                    <a:cubicBezTo>
                      <a:pt x="7323319" y="1778534"/>
                      <a:pt x="7332844" y="1757921"/>
                      <a:pt x="7340732" y="1734704"/>
                    </a:cubicBezTo>
                    <a:cubicBezTo>
                      <a:pt x="7348620" y="1711487"/>
                      <a:pt x="7353904" y="1685442"/>
                      <a:pt x="7356582" y="1656569"/>
                    </a:cubicBezTo>
                    <a:cubicBezTo>
                      <a:pt x="7369382" y="1661034"/>
                      <a:pt x="7380469" y="1666615"/>
                      <a:pt x="7389846" y="1673312"/>
                    </a:cubicBezTo>
                    <a:cubicBezTo>
                      <a:pt x="7399222" y="1680010"/>
                      <a:pt x="7406960" y="1687525"/>
                      <a:pt x="7413062" y="1695860"/>
                    </a:cubicBezTo>
                    <a:cubicBezTo>
                      <a:pt x="7419164" y="1704194"/>
                      <a:pt x="7423630" y="1713198"/>
                      <a:pt x="7426457" y="1722872"/>
                    </a:cubicBezTo>
                    <a:cubicBezTo>
                      <a:pt x="7429285" y="1732546"/>
                      <a:pt x="7430698" y="1742294"/>
                      <a:pt x="7430698" y="1752117"/>
                    </a:cubicBezTo>
                    <a:cubicBezTo>
                      <a:pt x="7430698" y="1767595"/>
                      <a:pt x="7427648" y="1783147"/>
                      <a:pt x="7421546" y="1798774"/>
                    </a:cubicBezTo>
                    <a:cubicBezTo>
                      <a:pt x="7415444" y="1814401"/>
                      <a:pt x="7407184" y="1829433"/>
                      <a:pt x="7396766" y="1843869"/>
                    </a:cubicBezTo>
                    <a:cubicBezTo>
                      <a:pt x="7386348" y="1858306"/>
                      <a:pt x="7374144" y="1871775"/>
                      <a:pt x="7360154" y="1884276"/>
                    </a:cubicBezTo>
                    <a:cubicBezTo>
                      <a:pt x="7346164" y="1896778"/>
                      <a:pt x="7331132" y="1907717"/>
                      <a:pt x="7315059" y="1917093"/>
                    </a:cubicBezTo>
                    <a:cubicBezTo>
                      <a:pt x="7298986" y="1926469"/>
                      <a:pt x="7282392" y="1933836"/>
                      <a:pt x="7265276" y="1939194"/>
                    </a:cubicBezTo>
                    <a:cubicBezTo>
                      <a:pt x="7248161" y="1944552"/>
                      <a:pt x="7231418" y="1947230"/>
                      <a:pt x="7215046" y="1947230"/>
                    </a:cubicBezTo>
                    <a:cubicBezTo>
                      <a:pt x="7210284" y="1946337"/>
                      <a:pt x="7202843" y="1945221"/>
                      <a:pt x="7192722" y="1943882"/>
                    </a:cubicBezTo>
                    <a:cubicBezTo>
                      <a:pt x="7182602" y="1942542"/>
                      <a:pt x="7172036" y="1941203"/>
                      <a:pt x="7161022" y="1939863"/>
                    </a:cubicBezTo>
                    <a:cubicBezTo>
                      <a:pt x="7150009" y="1938524"/>
                      <a:pt x="7139666" y="1937333"/>
                      <a:pt x="7129992" y="1936292"/>
                    </a:cubicBezTo>
                    <a:cubicBezTo>
                      <a:pt x="7120318" y="1935250"/>
                      <a:pt x="7113546" y="1934729"/>
                      <a:pt x="7109676" y="1934729"/>
                    </a:cubicBezTo>
                    <a:lnTo>
                      <a:pt x="7102086" y="2051261"/>
                    </a:lnTo>
                    <a:cubicBezTo>
                      <a:pt x="7127684" y="2053047"/>
                      <a:pt x="7154325" y="2056545"/>
                      <a:pt x="7182007" y="2061754"/>
                    </a:cubicBezTo>
                    <a:cubicBezTo>
                      <a:pt x="7209689" y="2066963"/>
                      <a:pt x="7237818" y="2073958"/>
                      <a:pt x="7266392" y="2082738"/>
                    </a:cubicBezTo>
                    <a:cubicBezTo>
                      <a:pt x="7294968" y="2091519"/>
                      <a:pt x="7323319" y="2102161"/>
                      <a:pt x="7351448" y="2114662"/>
                    </a:cubicBezTo>
                    <a:cubicBezTo>
                      <a:pt x="7379576" y="2127164"/>
                      <a:pt x="7406738" y="2141451"/>
                      <a:pt x="7432931" y="2157525"/>
                    </a:cubicBezTo>
                    <a:cubicBezTo>
                      <a:pt x="7459125" y="2173598"/>
                      <a:pt x="7483905" y="2191606"/>
                      <a:pt x="7507271" y="2211549"/>
                    </a:cubicBezTo>
                    <a:cubicBezTo>
                      <a:pt x="7530637" y="2231492"/>
                      <a:pt x="7551696" y="2253221"/>
                      <a:pt x="7570448" y="2276736"/>
                    </a:cubicBezTo>
                    <a:lnTo>
                      <a:pt x="7652155" y="2188332"/>
                    </a:lnTo>
                    <a:cubicBezTo>
                      <a:pt x="7634296" y="2170473"/>
                      <a:pt x="7614799" y="2153060"/>
                      <a:pt x="7593666" y="2136093"/>
                    </a:cubicBezTo>
                    <a:cubicBezTo>
                      <a:pt x="7572532" y="2119127"/>
                      <a:pt x="7550431" y="2103202"/>
                      <a:pt x="7527362" y="2088320"/>
                    </a:cubicBezTo>
                    <a:cubicBezTo>
                      <a:pt x="7504294" y="2073437"/>
                      <a:pt x="7480854" y="2059745"/>
                      <a:pt x="7457042" y="2047243"/>
                    </a:cubicBezTo>
                    <a:cubicBezTo>
                      <a:pt x="7433229" y="2034741"/>
                      <a:pt x="7409714" y="2023877"/>
                      <a:pt x="7386496" y="2014650"/>
                    </a:cubicBezTo>
                    <a:lnTo>
                      <a:pt x="7386496" y="2011971"/>
                    </a:lnTo>
                    <a:cubicBezTo>
                      <a:pt x="7410607" y="1998279"/>
                      <a:pt x="7433080" y="1982205"/>
                      <a:pt x="7453916" y="1963750"/>
                    </a:cubicBezTo>
                    <a:cubicBezTo>
                      <a:pt x="7474752" y="1945296"/>
                      <a:pt x="7492909" y="1925129"/>
                      <a:pt x="7508387" y="1903252"/>
                    </a:cubicBezTo>
                    <a:cubicBezTo>
                      <a:pt x="7523865" y="1881374"/>
                      <a:pt x="7536069" y="1858008"/>
                      <a:pt x="7544998" y="1833154"/>
                    </a:cubicBezTo>
                    <a:cubicBezTo>
                      <a:pt x="7553928" y="1808299"/>
                      <a:pt x="7558393" y="1782478"/>
                      <a:pt x="7558393" y="1755689"/>
                    </a:cubicBezTo>
                    <a:cubicBezTo>
                      <a:pt x="7558393" y="1733364"/>
                      <a:pt x="7555342" y="1712752"/>
                      <a:pt x="7549240" y="1693851"/>
                    </a:cubicBezTo>
                    <a:cubicBezTo>
                      <a:pt x="7543138" y="1674949"/>
                      <a:pt x="7534953" y="1657834"/>
                      <a:pt x="7524684" y="1642505"/>
                    </a:cubicBezTo>
                    <a:cubicBezTo>
                      <a:pt x="7514414" y="1627176"/>
                      <a:pt x="7502582" y="1613707"/>
                      <a:pt x="7489188" y="1602098"/>
                    </a:cubicBezTo>
                    <a:cubicBezTo>
                      <a:pt x="7475794" y="1590489"/>
                      <a:pt x="7461878" y="1580816"/>
                      <a:pt x="7447442" y="1573077"/>
                    </a:cubicBezTo>
                    <a:cubicBezTo>
                      <a:pt x="7433006" y="1565337"/>
                      <a:pt x="7418495" y="1559459"/>
                      <a:pt x="7403910" y="1555440"/>
                    </a:cubicBezTo>
                    <a:cubicBezTo>
                      <a:pt x="7389324" y="1551422"/>
                      <a:pt x="7375781" y="1549413"/>
                      <a:pt x="7363280" y="1549413"/>
                    </a:cubicBezTo>
                    <a:cubicBezTo>
                      <a:pt x="7357326" y="1549413"/>
                      <a:pt x="7350778" y="1549859"/>
                      <a:pt x="7343634" y="1550752"/>
                    </a:cubicBezTo>
                    <a:cubicBezTo>
                      <a:pt x="7336490" y="1551645"/>
                      <a:pt x="7329644" y="1552762"/>
                      <a:pt x="7323096" y="1554101"/>
                    </a:cubicBezTo>
                    <a:cubicBezTo>
                      <a:pt x="7316548" y="1555440"/>
                      <a:pt x="7310594" y="1556854"/>
                      <a:pt x="7305236" y="1558343"/>
                    </a:cubicBezTo>
                    <a:cubicBezTo>
                      <a:pt x="7299879" y="1559831"/>
                      <a:pt x="7296009" y="1561021"/>
                      <a:pt x="7293628" y="1561914"/>
                    </a:cubicBezTo>
                    <a:cubicBezTo>
                      <a:pt x="7279340" y="1564891"/>
                      <a:pt x="7265425" y="1567198"/>
                      <a:pt x="7251882" y="1568835"/>
                    </a:cubicBezTo>
                    <a:cubicBezTo>
                      <a:pt x="7238338" y="1570472"/>
                      <a:pt x="7224870" y="1571291"/>
                      <a:pt x="7211475" y="1571291"/>
                    </a:cubicBezTo>
                    <a:cubicBezTo>
                      <a:pt x="7199568" y="1571291"/>
                      <a:pt x="7188258" y="1570546"/>
                      <a:pt x="7177542" y="1569058"/>
                    </a:cubicBezTo>
                    <a:cubicBezTo>
                      <a:pt x="7166826" y="1567570"/>
                      <a:pt x="7156185" y="1565337"/>
                      <a:pt x="7145618" y="1562361"/>
                    </a:cubicBezTo>
                    <a:cubicBezTo>
                      <a:pt x="7135052" y="1559384"/>
                      <a:pt x="7124485" y="1555515"/>
                      <a:pt x="7113918" y="1550752"/>
                    </a:cubicBezTo>
                    <a:cubicBezTo>
                      <a:pt x="7103351" y="1545990"/>
                      <a:pt x="7092264" y="1540334"/>
                      <a:pt x="7080655" y="1533786"/>
                    </a:cubicBezTo>
                    <a:lnTo>
                      <a:pt x="7080655" y="1503425"/>
                    </a:lnTo>
                    <a:lnTo>
                      <a:pt x="7624176" y="1503425"/>
                    </a:lnTo>
                    <a:lnTo>
                      <a:pt x="7659448" y="1503425"/>
                    </a:lnTo>
                    <a:cubicBezTo>
                      <a:pt x="7670163" y="1503425"/>
                      <a:pt x="7680060" y="1505211"/>
                      <a:pt x="7689138" y="1508783"/>
                    </a:cubicBezTo>
                    <a:cubicBezTo>
                      <a:pt x="7698218" y="1512355"/>
                      <a:pt x="7706030" y="1517266"/>
                      <a:pt x="7712579" y="1523517"/>
                    </a:cubicBezTo>
                    <a:cubicBezTo>
                      <a:pt x="7719128" y="1529768"/>
                      <a:pt x="7724262" y="1536986"/>
                      <a:pt x="7727983" y="1545171"/>
                    </a:cubicBezTo>
                    <a:cubicBezTo>
                      <a:pt x="7731704" y="1553357"/>
                      <a:pt x="7733564" y="1562063"/>
                      <a:pt x="7733564" y="1571291"/>
                    </a:cubicBezTo>
                    <a:lnTo>
                      <a:pt x="7733564" y="2068674"/>
                    </a:lnTo>
                    <a:lnTo>
                      <a:pt x="7850096" y="2068674"/>
                    </a:lnTo>
                    <a:lnTo>
                      <a:pt x="7850096" y="1571291"/>
                    </a:lnTo>
                    <a:cubicBezTo>
                      <a:pt x="7850096" y="1562063"/>
                      <a:pt x="7852031" y="1553357"/>
                      <a:pt x="7855900" y="1545171"/>
                    </a:cubicBezTo>
                    <a:cubicBezTo>
                      <a:pt x="7859770" y="1536986"/>
                      <a:pt x="7865128" y="1529768"/>
                      <a:pt x="7871974" y="1523517"/>
                    </a:cubicBezTo>
                    <a:cubicBezTo>
                      <a:pt x="7878820" y="1517266"/>
                      <a:pt x="7886782" y="1512355"/>
                      <a:pt x="7895861" y="1508783"/>
                    </a:cubicBezTo>
                    <a:cubicBezTo>
                      <a:pt x="7904940" y="1505211"/>
                      <a:pt x="7914836" y="1503425"/>
                      <a:pt x="7925552" y="1503425"/>
                    </a:cubicBezTo>
                    <a:lnTo>
                      <a:pt x="7963950" y="1503425"/>
                    </a:lnTo>
                    <a:lnTo>
                      <a:pt x="7963950" y="1402966"/>
                    </a:lnTo>
                    <a:lnTo>
                      <a:pt x="7820628" y="1402966"/>
                    </a:lnTo>
                    <a:cubicBezTo>
                      <a:pt x="7812294" y="1402966"/>
                      <a:pt x="7805522" y="1406687"/>
                      <a:pt x="7800314" y="1414128"/>
                    </a:cubicBezTo>
                    <a:cubicBezTo>
                      <a:pt x="7795104" y="1421570"/>
                      <a:pt x="7792500" y="1430946"/>
                      <a:pt x="7792500" y="1442257"/>
                    </a:cubicBezTo>
                    <a:lnTo>
                      <a:pt x="7792500" y="1445829"/>
                    </a:lnTo>
                    <a:cubicBezTo>
                      <a:pt x="7784166" y="1437792"/>
                      <a:pt x="7775012" y="1431020"/>
                      <a:pt x="7765041" y="1425513"/>
                    </a:cubicBezTo>
                    <a:cubicBezTo>
                      <a:pt x="7755070" y="1420007"/>
                      <a:pt x="7745024" y="1415542"/>
                      <a:pt x="7734904" y="1412119"/>
                    </a:cubicBezTo>
                    <a:cubicBezTo>
                      <a:pt x="7724783" y="1408696"/>
                      <a:pt x="7715035" y="1406315"/>
                      <a:pt x="7705658" y="1404975"/>
                    </a:cubicBezTo>
                    <a:lnTo>
                      <a:pt x="7682962" y="1403135"/>
                    </a:lnTo>
                    <a:lnTo>
                      <a:pt x="7682962" y="1402966"/>
                    </a:lnTo>
                    <a:lnTo>
                      <a:pt x="7680879" y="1402966"/>
                    </a:lnTo>
                    <a:lnTo>
                      <a:pt x="7624176" y="1402966"/>
                    </a:lnTo>
                    <a:lnTo>
                      <a:pt x="6481622" y="1402966"/>
                    </a:lnTo>
                    <a:lnTo>
                      <a:pt x="6414501" y="1402966"/>
                    </a:lnTo>
                    <a:lnTo>
                      <a:pt x="5690452" y="1402966"/>
                    </a:lnTo>
                    <a:lnTo>
                      <a:pt x="5623926" y="1402966"/>
                    </a:lnTo>
                    <a:lnTo>
                      <a:pt x="5195301" y="1402966"/>
                    </a:lnTo>
                    <a:close/>
                    <a:moveTo>
                      <a:pt x="5801180" y="1568165"/>
                    </a:moveTo>
                    <a:lnTo>
                      <a:pt x="5704739" y="1637370"/>
                    </a:lnTo>
                    <a:cubicBezTo>
                      <a:pt x="5719920" y="1675173"/>
                      <a:pt x="5736068" y="1712454"/>
                      <a:pt x="5753183" y="1749215"/>
                    </a:cubicBezTo>
                    <a:cubicBezTo>
                      <a:pt x="5770298" y="1785975"/>
                      <a:pt x="5788827" y="1820801"/>
                      <a:pt x="5808770" y="1853692"/>
                    </a:cubicBezTo>
                    <a:cubicBezTo>
                      <a:pt x="5828713" y="1886583"/>
                      <a:pt x="5850219" y="1916944"/>
                      <a:pt x="5873287" y="1944775"/>
                    </a:cubicBezTo>
                    <a:cubicBezTo>
                      <a:pt x="5896355" y="1972606"/>
                      <a:pt x="5921359" y="1996641"/>
                      <a:pt x="5948296" y="2016882"/>
                    </a:cubicBezTo>
                    <a:cubicBezTo>
                      <a:pt x="5975234" y="2037123"/>
                      <a:pt x="6004330" y="2052973"/>
                      <a:pt x="6035584" y="2064433"/>
                    </a:cubicBezTo>
                    <a:cubicBezTo>
                      <a:pt x="6066838" y="2075892"/>
                      <a:pt x="6100473" y="2081622"/>
                      <a:pt x="6136490" y="2081622"/>
                    </a:cubicBezTo>
                    <a:cubicBezTo>
                      <a:pt x="6165958" y="2081622"/>
                      <a:pt x="6193119" y="2077827"/>
                      <a:pt x="6217973" y="2070237"/>
                    </a:cubicBezTo>
                    <a:cubicBezTo>
                      <a:pt x="6242827" y="2062647"/>
                      <a:pt x="6265151" y="2052303"/>
                      <a:pt x="6284946" y="2039206"/>
                    </a:cubicBezTo>
                    <a:cubicBezTo>
                      <a:pt x="6304740" y="2026109"/>
                      <a:pt x="6322153" y="2010706"/>
                      <a:pt x="6337184" y="1992995"/>
                    </a:cubicBezTo>
                    <a:cubicBezTo>
                      <a:pt x="6352216" y="1975285"/>
                      <a:pt x="6364792" y="1956383"/>
                      <a:pt x="6374912" y="1936292"/>
                    </a:cubicBezTo>
                    <a:cubicBezTo>
                      <a:pt x="6385033" y="1916200"/>
                      <a:pt x="6392623" y="1895364"/>
                      <a:pt x="6397683" y="1873784"/>
                    </a:cubicBezTo>
                    <a:cubicBezTo>
                      <a:pt x="6402743" y="1852204"/>
                      <a:pt x="6405273" y="1830847"/>
                      <a:pt x="6405273" y="1809713"/>
                    </a:cubicBezTo>
                    <a:cubicBezTo>
                      <a:pt x="6405273" y="1792152"/>
                      <a:pt x="6403413" y="1773102"/>
                      <a:pt x="6399692" y="1752563"/>
                    </a:cubicBezTo>
                    <a:cubicBezTo>
                      <a:pt x="6395971" y="1732025"/>
                      <a:pt x="6390167" y="1711933"/>
                      <a:pt x="6382279" y="1692288"/>
                    </a:cubicBezTo>
                    <a:cubicBezTo>
                      <a:pt x="6374391" y="1672643"/>
                      <a:pt x="6364197" y="1654337"/>
                      <a:pt x="6351695" y="1637370"/>
                    </a:cubicBezTo>
                    <a:cubicBezTo>
                      <a:pt x="6339193" y="1620404"/>
                      <a:pt x="6324162" y="1606712"/>
                      <a:pt x="6306600" y="1596294"/>
                    </a:cubicBezTo>
                    <a:lnTo>
                      <a:pt x="6300349" y="1596294"/>
                    </a:lnTo>
                    <a:cubicBezTo>
                      <a:pt x="6291420" y="1611772"/>
                      <a:pt x="6282416" y="1627101"/>
                      <a:pt x="6273337" y="1642282"/>
                    </a:cubicBezTo>
                    <a:cubicBezTo>
                      <a:pt x="6264259" y="1657462"/>
                      <a:pt x="6254287" y="1671378"/>
                      <a:pt x="6243423" y="1684028"/>
                    </a:cubicBezTo>
                    <a:cubicBezTo>
                      <a:pt x="6232558" y="1696678"/>
                      <a:pt x="6220205" y="1707692"/>
                      <a:pt x="6206364" y="1717068"/>
                    </a:cubicBezTo>
                    <a:cubicBezTo>
                      <a:pt x="6192523" y="1726444"/>
                      <a:pt x="6176524" y="1733067"/>
                      <a:pt x="6158367" y="1736936"/>
                    </a:cubicBezTo>
                    <a:lnTo>
                      <a:pt x="6157028" y="1734704"/>
                    </a:lnTo>
                    <a:cubicBezTo>
                      <a:pt x="6163576" y="1726965"/>
                      <a:pt x="6168636" y="1717217"/>
                      <a:pt x="6172208" y="1705459"/>
                    </a:cubicBezTo>
                    <a:cubicBezTo>
                      <a:pt x="6175780" y="1693702"/>
                      <a:pt x="6177566" y="1681870"/>
                      <a:pt x="6177566" y="1669964"/>
                    </a:cubicBezTo>
                    <a:cubicBezTo>
                      <a:pt x="6177566" y="1654486"/>
                      <a:pt x="6174590" y="1640719"/>
                      <a:pt x="6168636" y="1628664"/>
                    </a:cubicBezTo>
                    <a:cubicBezTo>
                      <a:pt x="6162683" y="1616609"/>
                      <a:pt x="6154721" y="1606414"/>
                      <a:pt x="6144750" y="1598080"/>
                    </a:cubicBezTo>
                    <a:cubicBezTo>
                      <a:pt x="6134778" y="1589745"/>
                      <a:pt x="6123393" y="1583420"/>
                      <a:pt x="6110593" y="1579104"/>
                    </a:cubicBezTo>
                    <a:cubicBezTo>
                      <a:pt x="6097794" y="1574788"/>
                      <a:pt x="6084549" y="1572630"/>
                      <a:pt x="6070856" y="1572630"/>
                    </a:cubicBezTo>
                    <a:cubicBezTo>
                      <a:pt x="6054485" y="1572630"/>
                      <a:pt x="6039230" y="1575681"/>
                      <a:pt x="6025092" y="1581783"/>
                    </a:cubicBezTo>
                    <a:cubicBezTo>
                      <a:pt x="6010953" y="1587885"/>
                      <a:pt x="5998749" y="1596443"/>
                      <a:pt x="5988480" y="1607456"/>
                    </a:cubicBezTo>
                    <a:cubicBezTo>
                      <a:pt x="5978211" y="1618469"/>
                      <a:pt x="5970100" y="1631417"/>
                      <a:pt x="5964147" y="1646300"/>
                    </a:cubicBezTo>
                    <a:cubicBezTo>
                      <a:pt x="5958193" y="1661183"/>
                      <a:pt x="5955217" y="1677405"/>
                      <a:pt x="5955217" y="1694967"/>
                    </a:cubicBezTo>
                    <a:cubicBezTo>
                      <a:pt x="5955217" y="1711338"/>
                      <a:pt x="5957747" y="1726593"/>
                      <a:pt x="5962807" y="1740731"/>
                    </a:cubicBezTo>
                    <a:cubicBezTo>
                      <a:pt x="5967867" y="1754870"/>
                      <a:pt x="5974862" y="1767818"/>
                      <a:pt x="5983792" y="1779576"/>
                    </a:cubicBezTo>
                    <a:cubicBezTo>
                      <a:pt x="5992722" y="1791333"/>
                      <a:pt x="6003214" y="1801825"/>
                      <a:pt x="6015269" y="1811053"/>
                    </a:cubicBezTo>
                    <a:cubicBezTo>
                      <a:pt x="6027324" y="1820280"/>
                      <a:pt x="6040347" y="1828094"/>
                      <a:pt x="6054336" y="1834493"/>
                    </a:cubicBezTo>
                    <a:cubicBezTo>
                      <a:pt x="6068326" y="1840893"/>
                      <a:pt x="6082911" y="1845730"/>
                      <a:pt x="6098092" y="1849004"/>
                    </a:cubicBezTo>
                    <a:cubicBezTo>
                      <a:pt x="6113272" y="1852278"/>
                      <a:pt x="6128453" y="1853915"/>
                      <a:pt x="6143633" y="1853915"/>
                    </a:cubicBezTo>
                    <a:cubicBezTo>
                      <a:pt x="6159707" y="1853915"/>
                      <a:pt x="6174738" y="1852129"/>
                      <a:pt x="6188728" y="1848557"/>
                    </a:cubicBezTo>
                    <a:cubicBezTo>
                      <a:pt x="6202718" y="1844986"/>
                      <a:pt x="6215889" y="1840074"/>
                      <a:pt x="6228242" y="1833823"/>
                    </a:cubicBezTo>
                    <a:cubicBezTo>
                      <a:pt x="6240595" y="1827573"/>
                      <a:pt x="6252203" y="1820206"/>
                      <a:pt x="6263068" y="1811722"/>
                    </a:cubicBezTo>
                    <a:cubicBezTo>
                      <a:pt x="6273932" y="1803239"/>
                      <a:pt x="6284425" y="1794086"/>
                      <a:pt x="6294545" y="1784264"/>
                    </a:cubicBezTo>
                    <a:cubicBezTo>
                      <a:pt x="6294545" y="1796765"/>
                      <a:pt x="6292908" y="1809937"/>
                      <a:pt x="6289634" y="1823778"/>
                    </a:cubicBezTo>
                    <a:cubicBezTo>
                      <a:pt x="6286359" y="1837619"/>
                      <a:pt x="6281523" y="1851311"/>
                      <a:pt x="6275123" y="1864854"/>
                    </a:cubicBezTo>
                    <a:cubicBezTo>
                      <a:pt x="6268723" y="1878397"/>
                      <a:pt x="6260910" y="1891346"/>
                      <a:pt x="6251683" y="1903698"/>
                    </a:cubicBezTo>
                    <a:cubicBezTo>
                      <a:pt x="6242455" y="1916051"/>
                      <a:pt x="6231740" y="1926915"/>
                      <a:pt x="6219536" y="1936292"/>
                    </a:cubicBezTo>
                    <a:cubicBezTo>
                      <a:pt x="6207332" y="1945668"/>
                      <a:pt x="6193863" y="1953109"/>
                      <a:pt x="6179129" y="1958616"/>
                    </a:cubicBezTo>
                    <a:cubicBezTo>
                      <a:pt x="6164395" y="1964122"/>
                      <a:pt x="6148396" y="1966876"/>
                      <a:pt x="6131132" y="1966876"/>
                    </a:cubicBezTo>
                    <a:cubicBezTo>
                      <a:pt x="6107617" y="1966876"/>
                      <a:pt x="6084772" y="1961667"/>
                      <a:pt x="6062596" y="1951249"/>
                    </a:cubicBezTo>
                    <a:cubicBezTo>
                      <a:pt x="6040421" y="1940831"/>
                      <a:pt x="6019213" y="1926395"/>
                      <a:pt x="5998972" y="1907940"/>
                    </a:cubicBezTo>
                    <a:cubicBezTo>
                      <a:pt x="5978732" y="1889485"/>
                      <a:pt x="5959310" y="1867607"/>
                      <a:pt x="5940706" y="1842307"/>
                    </a:cubicBezTo>
                    <a:cubicBezTo>
                      <a:pt x="5922103" y="1817006"/>
                      <a:pt x="5904615" y="1789621"/>
                      <a:pt x="5888244" y="1760154"/>
                    </a:cubicBezTo>
                    <a:cubicBezTo>
                      <a:pt x="5871873" y="1730686"/>
                      <a:pt x="5856618" y="1699655"/>
                      <a:pt x="5842480" y="1667062"/>
                    </a:cubicBezTo>
                    <a:cubicBezTo>
                      <a:pt x="5828341" y="1634468"/>
                      <a:pt x="5815467" y="1601503"/>
                      <a:pt x="5803859" y="1568165"/>
                    </a:cubicBezTo>
                    <a:lnTo>
                      <a:pt x="5801180" y="15681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415005" y="4979847"/>
                <a:ext cx="354955" cy="374154"/>
              </a:xfrm>
              <a:custGeom>
                <a:avLst/>
                <a:gdLst/>
                <a:ahLst/>
                <a:cxnLst/>
                <a:rect l="l" t="t" r="r" b="b"/>
                <a:pathLst>
                  <a:path w="354955" h="374154">
                    <a:moveTo>
                      <a:pt x="0" y="0"/>
                    </a:moveTo>
                    <a:lnTo>
                      <a:pt x="354955" y="0"/>
                    </a:lnTo>
                    <a:lnTo>
                      <a:pt x="354955" y="374154"/>
                    </a:lnTo>
                    <a:lnTo>
                      <a:pt x="352277" y="374154"/>
                    </a:lnTo>
                    <a:cubicBezTo>
                      <a:pt x="342156" y="365224"/>
                      <a:pt x="329432" y="355774"/>
                      <a:pt x="314102" y="345802"/>
                    </a:cubicBezTo>
                    <a:cubicBezTo>
                      <a:pt x="298773" y="335831"/>
                      <a:pt x="282178" y="326082"/>
                      <a:pt x="264319" y="316557"/>
                    </a:cubicBezTo>
                    <a:cubicBezTo>
                      <a:pt x="266700" y="306437"/>
                      <a:pt x="268486" y="296466"/>
                      <a:pt x="269677" y="286643"/>
                    </a:cubicBezTo>
                    <a:cubicBezTo>
                      <a:pt x="270867" y="276820"/>
                      <a:pt x="271463" y="267146"/>
                      <a:pt x="271463" y="257621"/>
                    </a:cubicBezTo>
                    <a:cubicBezTo>
                      <a:pt x="271463" y="240357"/>
                      <a:pt x="269454" y="222721"/>
                      <a:pt x="265435" y="204713"/>
                    </a:cubicBezTo>
                    <a:cubicBezTo>
                      <a:pt x="261417" y="186705"/>
                      <a:pt x="255315" y="169292"/>
                      <a:pt x="247129" y="152474"/>
                    </a:cubicBezTo>
                    <a:cubicBezTo>
                      <a:pt x="238944" y="135657"/>
                      <a:pt x="228600" y="119881"/>
                      <a:pt x="216099" y="105147"/>
                    </a:cubicBezTo>
                    <a:cubicBezTo>
                      <a:pt x="203597" y="90413"/>
                      <a:pt x="188715" y="77539"/>
                      <a:pt x="171450" y="66526"/>
                    </a:cubicBezTo>
                    <a:cubicBezTo>
                      <a:pt x="154186" y="55513"/>
                      <a:pt x="134466" y="46806"/>
                      <a:pt x="112291" y="40407"/>
                    </a:cubicBezTo>
                    <a:cubicBezTo>
                      <a:pt x="90115" y="34007"/>
                      <a:pt x="65484" y="30807"/>
                      <a:pt x="38398" y="30807"/>
                    </a:cubicBezTo>
                    <a:cubicBezTo>
                      <a:pt x="34826" y="30807"/>
                      <a:pt x="31700" y="30807"/>
                      <a:pt x="29022" y="30807"/>
                    </a:cubicBezTo>
                    <a:cubicBezTo>
                      <a:pt x="26343" y="30807"/>
                      <a:pt x="23068" y="30956"/>
                      <a:pt x="19199" y="31254"/>
                    </a:cubicBezTo>
                    <a:cubicBezTo>
                      <a:pt x="14734" y="21134"/>
                      <a:pt x="8334" y="107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9242622" y="4976872"/>
                <a:ext cx="294680" cy="150912"/>
              </a:xfrm>
              <a:custGeom>
                <a:avLst/>
                <a:gdLst/>
                <a:ahLst/>
                <a:cxnLst/>
                <a:rect l="l" t="t" r="r" b="b"/>
                <a:pathLst>
                  <a:path w="294680" h="150912">
                    <a:moveTo>
                      <a:pt x="0" y="0"/>
                    </a:moveTo>
                    <a:lnTo>
                      <a:pt x="294680" y="0"/>
                    </a:lnTo>
                    <a:lnTo>
                      <a:pt x="294680" y="150019"/>
                    </a:lnTo>
                    <a:cubicBezTo>
                      <a:pt x="278308" y="136326"/>
                      <a:pt x="262235" y="125760"/>
                      <a:pt x="246460" y="118318"/>
                    </a:cubicBezTo>
                    <a:cubicBezTo>
                      <a:pt x="230684" y="110877"/>
                      <a:pt x="215354" y="107156"/>
                      <a:pt x="200472" y="107156"/>
                    </a:cubicBezTo>
                    <a:cubicBezTo>
                      <a:pt x="185886" y="107156"/>
                      <a:pt x="171822" y="110877"/>
                      <a:pt x="158278" y="118318"/>
                    </a:cubicBezTo>
                    <a:cubicBezTo>
                      <a:pt x="144736" y="125760"/>
                      <a:pt x="129480" y="136624"/>
                      <a:pt x="112514" y="150912"/>
                    </a:cubicBezTo>
                    <a:cubicBezTo>
                      <a:pt x="107156" y="137219"/>
                      <a:pt x="101054" y="123602"/>
                      <a:pt x="94208" y="110058"/>
                    </a:cubicBezTo>
                    <a:cubicBezTo>
                      <a:pt x="87362" y="96515"/>
                      <a:pt x="79400" y="83269"/>
                      <a:pt x="70322" y="70321"/>
                    </a:cubicBezTo>
                    <a:cubicBezTo>
                      <a:pt x="61243" y="57373"/>
                      <a:pt x="50899" y="44946"/>
                      <a:pt x="39290" y="33040"/>
                    </a:cubicBezTo>
                    <a:cubicBezTo>
                      <a:pt x="27682" y="21134"/>
                      <a:pt x="14585" y="1012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5857125" y="5127785"/>
                <a:ext cx="214313" cy="216545"/>
              </a:xfrm>
              <a:custGeom>
                <a:avLst/>
                <a:gdLst/>
                <a:ahLst/>
                <a:cxnLst/>
                <a:rect l="l" t="t" r="r" b="b"/>
                <a:pathLst>
                  <a:path w="214313" h="216545">
                    <a:moveTo>
                      <a:pt x="214313" y="0"/>
                    </a:moveTo>
                    <a:lnTo>
                      <a:pt x="214313" y="216545"/>
                    </a:lnTo>
                    <a:lnTo>
                      <a:pt x="211634" y="216545"/>
                    </a:lnTo>
                    <a:cubicBezTo>
                      <a:pt x="202704" y="208806"/>
                      <a:pt x="192212" y="200695"/>
                      <a:pt x="180157" y="192211"/>
                    </a:cubicBezTo>
                    <a:cubicBezTo>
                      <a:pt x="168101" y="183728"/>
                      <a:pt x="153665" y="174799"/>
                      <a:pt x="136848" y="165422"/>
                    </a:cubicBezTo>
                    <a:cubicBezTo>
                      <a:pt x="120030" y="156046"/>
                      <a:pt x="100385" y="146447"/>
                      <a:pt x="77912" y="136624"/>
                    </a:cubicBezTo>
                    <a:cubicBezTo>
                      <a:pt x="55439" y="126802"/>
                      <a:pt x="29468" y="116681"/>
                      <a:pt x="0" y="106263"/>
                    </a:cubicBezTo>
                    <a:lnTo>
                      <a:pt x="0" y="100905"/>
                    </a:lnTo>
                    <a:cubicBezTo>
                      <a:pt x="18157" y="87511"/>
                      <a:pt x="37877" y="74786"/>
                      <a:pt x="59159" y="62731"/>
                    </a:cubicBezTo>
                    <a:cubicBezTo>
                      <a:pt x="80442" y="50676"/>
                      <a:pt x="101129" y="40109"/>
                      <a:pt x="121221" y="31031"/>
                    </a:cubicBezTo>
                    <a:cubicBezTo>
                      <a:pt x="141312" y="21952"/>
                      <a:pt x="159618" y="14659"/>
                      <a:pt x="176138" y="9153"/>
                    </a:cubicBezTo>
                    <a:cubicBezTo>
                      <a:pt x="192658" y="3646"/>
                      <a:pt x="205383" y="595"/>
                      <a:pt x="214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6714153" y="5127784"/>
                <a:ext cx="214313" cy="216545"/>
              </a:xfrm>
              <a:custGeom>
                <a:avLst/>
                <a:gdLst/>
                <a:ahLst/>
                <a:cxnLst/>
                <a:rect l="l" t="t" r="r" b="b"/>
                <a:pathLst>
                  <a:path w="214313" h="216545">
                    <a:moveTo>
                      <a:pt x="214313" y="0"/>
                    </a:moveTo>
                    <a:lnTo>
                      <a:pt x="214313" y="216545"/>
                    </a:lnTo>
                    <a:lnTo>
                      <a:pt x="211634" y="216545"/>
                    </a:lnTo>
                    <a:cubicBezTo>
                      <a:pt x="202704" y="208806"/>
                      <a:pt x="192212" y="200695"/>
                      <a:pt x="180157" y="192211"/>
                    </a:cubicBezTo>
                    <a:cubicBezTo>
                      <a:pt x="168102" y="183728"/>
                      <a:pt x="153665" y="174799"/>
                      <a:pt x="136848" y="165422"/>
                    </a:cubicBezTo>
                    <a:cubicBezTo>
                      <a:pt x="120030" y="156046"/>
                      <a:pt x="100385" y="146447"/>
                      <a:pt x="77912" y="136624"/>
                    </a:cubicBezTo>
                    <a:cubicBezTo>
                      <a:pt x="55439" y="126802"/>
                      <a:pt x="29468" y="116681"/>
                      <a:pt x="0" y="106263"/>
                    </a:cubicBezTo>
                    <a:lnTo>
                      <a:pt x="0" y="100905"/>
                    </a:lnTo>
                    <a:cubicBezTo>
                      <a:pt x="18157" y="87511"/>
                      <a:pt x="37877" y="74786"/>
                      <a:pt x="59159" y="62731"/>
                    </a:cubicBezTo>
                    <a:cubicBezTo>
                      <a:pt x="80442" y="50676"/>
                      <a:pt x="101129" y="40109"/>
                      <a:pt x="121221" y="31031"/>
                    </a:cubicBezTo>
                    <a:cubicBezTo>
                      <a:pt x="141313" y="21952"/>
                      <a:pt x="159618" y="14659"/>
                      <a:pt x="176138" y="9153"/>
                    </a:cubicBezTo>
                    <a:cubicBezTo>
                      <a:pt x="192658" y="3646"/>
                      <a:pt x="205383" y="595"/>
                      <a:pt x="214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7615627" y="5136043"/>
                <a:ext cx="214312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214312" h="200025">
                    <a:moveTo>
                      <a:pt x="214312" y="0"/>
                    </a:moveTo>
                    <a:lnTo>
                      <a:pt x="214312" y="200025"/>
                    </a:lnTo>
                    <a:lnTo>
                      <a:pt x="211633" y="200025"/>
                    </a:lnTo>
                    <a:cubicBezTo>
                      <a:pt x="202704" y="192286"/>
                      <a:pt x="192211" y="184175"/>
                      <a:pt x="180156" y="175692"/>
                    </a:cubicBezTo>
                    <a:cubicBezTo>
                      <a:pt x="168101" y="167208"/>
                      <a:pt x="153665" y="158279"/>
                      <a:pt x="136847" y="148902"/>
                    </a:cubicBezTo>
                    <a:cubicBezTo>
                      <a:pt x="120030" y="139526"/>
                      <a:pt x="100384" y="129927"/>
                      <a:pt x="77911" y="120104"/>
                    </a:cubicBezTo>
                    <a:cubicBezTo>
                      <a:pt x="55438" y="110282"/>
                      <a:pt x="29468" y="100161"/>
                      <a:pt x="0" y="89743"/>
                    </a:cubicBezTo>
                    <a:lnTo>
                      <a:pt x="0" y="84385"/>
                    </a:lnTo>
                    <a:cubicBezTo>
                      <a:pt x="18157" y="70991"/>
                      <a:pt x="37876" y="59159"/>
                      <a:pt x="59159" y="48890"/>
                    </a:cubicBezTo>
                    <a:cubicBezTo>
                      <a:pt x="80441" y="38621"/>
                      <a:pt x="101128" y="29989"/>
                      <a:pt x="121220" y="22994"/>
                    </a:cubicBezTo>
                    <a:cubicBezTo>
                      <a:pt x="141312" y="15999"/>
                      <a:pt x="159618" y="10567"/>
                      <a:pt x="176138" y="6697"/>
                    </a:cubicBezTo>
                    <a:cubicBezTo>
                      <a:pt x="192658" y="2828"/>
                      <a:pt x="205382" y="595"/>
                      <a:pt x="2143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2864489" y="6070039"/>
                <a:ext cx="294680" cy="150912"/>
              </a:xfrm>
              <a:custGeom>
                <a:avLst/>
                <a:gdLst/>
                <a:ahLst/>
                <a:cxnLst/>
                <a:rect l="l" t="t" r="r" b="b"/>
                <a:pathLst>
                  <a:path w="294680" h="150912">
                    <a:moveTo>
                      <a:pt x="0" y="0"/>
                    </a:moveTo>
                    <a:lnTo>
                      <a:pt x="294680" y="0"/>
                    </a:lnTo>
                    <a:lnTo>
                      <a:pt x="294680" y="150019"/>
                    </a:lnTo>
                    <a:cubicBezTo>
                      <a:pt x="278309" y="136327"/>
                      <a:pt x="262235" y="125760"/>
                      <a:pt x="246459" y="118318"/>
                    </a:cubicBezTo>
                    <a:cubicBezTo>
                      <a:pt x="230684" y="110877"/>
                      <a:pt x="215354" y="107156"/>
                      <a:pt x="200472" y="107156"/>
                    </a:cubicBezTo>
                    <a:cubicBezTo>
                      <a:pt x="185887" y="107156"/>
                      <a:pt x="171822" y="110877"/>
                      <a:pt x="158279" y="118318"/>
                    </a:cubicBezTo>
                    <a:cubicBezTo>
                      <a:pt x="144735" y="125760"/>
                      <a:pt x="129481" y="136624"/>
                      <a:pt x="112514" y="150912"/>
                    </a:cubicBezTo>
                    <a:cubicBezTo>
                      <a:pt x="107156" y="137220"/>
                      <a:pt x="101055" y="123602"/>
                      <a:pt x="94209" y="110058"/>
                    </a:cubicBezTo>
                    <a:cubicBezTo>
                      <a:pt x="87362" y="96515"/>
                      <a:pt x="79400" y="83269"/>
                      <a:pt x="70322" y="70321"/>
                    </a:cubicBezTo>
                    <a:cubicBezTo>
                      <a:pt x="61243" y="57373"/>
                      <a:pt x="50900" y="44946"/>
                      <a:pt x="39291" y="33040"/>
                    </a:cubicBezTo>
                    <a:cubicBezTo>
                      <a:pt x="27682" y="21134"/>
                      <a:pt x="14586" y="1012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8787167" y="6014899"/>
                <a:ext cx="305842" cy="150465"/>
              </a:xfrm>
              <a:custGeom>
                <a:avLst/>
                <a:gdLst/>
                <a:ahLst/>
                <a:cxnLst/>
                <a:rect l="l" t="t" r="r" b="b"/>
                <a:pathLst>
                  <a:path w="305842" h="150465">
                    <a:moveTo>
                      <a:pt x="0" y="0"/>
                    </a:moveTo>
                    <a:lnTo>
                      <a:pt x="305842" y="0"/>
                    </a:lnTo>
                    <a:lnTo>
                      <a:pt x="305842" y="150465"/>
                    </a:lnTo>
                    <a:cubicBezTo>
                      <a:pt x="296615" y="142131"/>
                      <a:pt x="284709" y="135136"/>
                      <a:pt x="270124" y="129480"/>
                    </a:cubicBezTo>
                    <a:cubicBezTo>
                      <a:pt x="243632" y="129480"/>
                      <a:pt x="218555" y="128439"/>
                      <a:pt x="194891" y="126355"/>
                    </a:cubicBezTo>
                    <a:cubicBezTo>
                      <a:pt x="171228" y="124271"/>
                      <a:pt x="148457" y="120030"/>
                      <a:pt x="126579" y="113630"/>
                    </a:cubicBezTo>
                    <a:cubicBezTo>
                      <a:pt x="104702" y="107231"/>
                      <a:pt x="83344" y="97929"/>
                      <a:pt x="62508" y="85725"/>
                    </a:cubicBezTo>
                    <a:cubicBezTo>
                      <a:pt x="41672" y="73521"/>
                      <a:pt x="20836" y="57299"/>
                      <a:pt x="0" y="3705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9195242" y="6234973"/>
                <a:ext cx="166092" cy="150912"/>
              </a:xfrm>
              <a:custGeom>
                <a:avLst/>
                <a:gdLst/>
                <a:ahLst/>
                <a:cxnLst/>
                <a:rect l="l" t="t" r="r" b="b"/>
                <a:pathLst>
                  <a:path w="166092" h="150912">
                    <a:moveTo>
                      <a:pt x="0" y="0"/>
                    </a:moveTo>
                    <a:cubicBezTo>
                      <a:pt x="10715" y="4465"/>
                      <a:pt x="20315" y="8185"/>
                      <a:pt x="28798" y="11162"/>
                    </a:cubicBezTo>
                    <a:cubicBezTo>
                      <a:pt x="37281" y="14139"/>
                      <a:pt x="45393" y="16669"/>
                      <a:pt x="53131" y="18752"/>
                    </a:cubicBezTo>
                    <a:cubicBezTo>
                      <a:pt x="60871" y="20836"/>
                      <a:pt x="68609" y="22324"/>
                      <a:pt x="76349" y="23217"/>
                    </a:cubicBezTo>
                    <a:cubicBezTo>
                      <a:pt x="84088" y="24110"/>
                      <a:pt x="92720" y="24557"/>
                      <a:pt x="102245" y="24557"/>
                    </a:cubicBezTo>
                    <a:cubicBezTo>
                      <a:pt x="116533" y="24557"/>
                      <a:pt x="128662" y="23664"/>
                      <a:pt x="138633" y="21878"/>
                    </a:cubicBezTo>
                    <a:cubicBezTo>
                      <a:pt x="148605" y="20092"/>
                      <a:pt x="156716" y="17710"/>
                      <a:pt x="162967" y="14734"/>
                    </a:cubicBezTo>
                    <a:lnTo>
                      <a:pt x="166092" y="19199"/>
                    </a:lnTo>
                    <a:cubicBezTo>
                      <a:pt x="162223" y="45392"/>
                      <a:pt x="156419" y="66973"/>
                      <a:pt x="148679" y="83939"/>
                    </a:cubicBezTo>
                    <a:cubicBezTo>
                      <a:pt x="140940" y="100905"/>
                      <a:pt x="132457" y="114374"/>
                      <a:pt x="123229" y="124346"/>
                    </a:cubicBezTo>
                    <a:cubicBezTo>
                      <a:pt x="114003" y="134317"/>
                      <a:pt x="104626" y="141238"/>
                      <a:pt x="95101" y="145107"/>
                    </a:cubicBezTo>
                    <a:cubicBezTo>
                      <a:pt x="85576" y="148977"/>
                      <a:pt x="77241" y="150912"/>
                      <a:pt x="70098" y="150912"/>
                    </a:cubicBezTo>
                    <a:cubicBezTo>
                      <a:pt x="67717" y="150912"/>
                      <a:pt x="64293" y="150540"/>
                      <a:pt x="59829" y="149795"/>
                    </a:cubicBezTo>
                    <a:cubicBezTo>
                      <a:pt x="55364" y="149051"/>
                      <a:pt x="50527" y="147042"/>
                      <a:pt x="45318" y="143768"/>
                    </a:cubicBezTo>
                    <a:cubicBezTo>
                      <a:pt x="40109" y="140494"/>
                      <a:pt x="34825" y="135657"/>
                      <a:pt x="29468" y="129257"/>
                    </a:cubicBezTo>
                    <a:cubicBezTo>
                      <a:pt x="24110" y="122858"/>
                      <a:pt x="19273" y="114077"/>
                      <a:pt x="14957" y="102915"/>
                    </a:cubicBezTo>
                    <a:cubicBezTo>
                      <a:pt x="10641" y="91752"/>
                      <a:pt x="7069" y="77837"/>
                      <a:pt x="4241" y="61168"/>
                    </a:cubicBezTo>
                    <a:cubicBezTo>
                      <a:pt x="1414" y="44500"/>
                      <a:pt x="0" y="2411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555647" y="6220951"/>
                <a:ext cx="214313" cy="216545"/>
              </a:xfrm>
              <a:custGeom>
                <a:avLst/>
                <a:gdLst/>
                <a:ahLst/>
                <a:cxnLst/>
                <a:rect l="l" t="t" r="r" b="b"/>
                <a:pathLst>
                  <a:path w="214313" h="216545">
                    <a:moveTo>
                      <a:pt x="214313" y="0"/>
                    </a:moveTo>
                    <a:lnTo>
                      <a:pt x="214313" y="216545"/>
                    </a:lnTo>
                    <a:lnTo>
                      <a:pt x="211634" y="216545"/>
                    </a:lnTo>
                    <a:cubicBezTo>
                      <a:pt x="202704" y="208806"/>
                      <a:pt x="192212" y="200695"/>
                      <a:pt x="180157" y="192212"/>
                    </a:cubicBezTo>
                    <a:cubicBezTo>
                      <a:pt x="168102" y="183728"/>
                      <a:pt x="153665" y="174799"/>
                      <a:pt x="136848" y="165422"/>
                    </a:cubicBezTo>
                    <a:cubicBezTo>
                      <a:pt x="120030" y="156046"/>
                      <a:pt x="100385" y="146447"/>
                      <a:pt x="77912" y="136624"/>
                    </a:cubicBezTo>
                    <a:cubicBezTo>
                      <a:pt x="55439" y="126802"/>
                      <a:pt x="29468" y="116681"/>
                      <a:pt x="0" y="106263"/>
                    </a:cubicBezTo>
                    <a:lnTo>
                      <a:pt x="0" y="100905"/>
                    </a:lnTo>
                    <a:cubicBezTo>
                      <a:pt x="18157" y="87511"/>
                      <a:pt x="37878" y="74786"/>
                      <a:pt x="59159" y="62731"/>
                    </a:cubicBezTo>
                    <a:cubicBezTo>
                      <a:pt x="80442" y="50676"/>
                      <a:pt x="101129" y="40109"/>
                      <a:pt x="121221" y="31031"/>
                    </a:cubicBezTo>
                    <a:cubicBezTo>
                      <a:pt x="141313" y="21952"/>
                      <a:pt x="159618" y="14660"/>
                      <a:pt x="176138" y="9153"/>
                    </a:cubicBezTo>
                    <a:cubicBezTo>
                      <a:pt x="192658" y="3646"/>
                      <a:pt x="205383" y="595"/>
                      <a:pt x="214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5484603" y="6220951"/>
                <a:ext cx="214313" cy="216545"/>
              </a:xfrm>
              <a:custGeom>
                <a:avLst/>
                <a:gdLst/>
                <a:ahLst/>
                <a:cxnLst/>
                <a:rect l="l" t="t" r="r" b="b"/>
                <a:pathLst>
                  <a:path w="214313" h="216545">
                    <a:moveTo>
                      <a:pt x="214313" y="0"/>
                    </a:moveTo>
                    <a:lnTo>
                      <a:pt x="214313" y="216545"/>
                    </a:lnTo>
                    <a:lnTo>
                      <a:pt x="211634" y="216545"/>
                    </a:lnTo>
                    <a:cubicBezTo>
                      <a:pt x="202704" y="208806"/>
                      <a:pt x="192212" y="200695"/>
                      <a:pt x="180157" y="192212"/>
                    </a:cubicBezTo>
                    <a:cubicBezTo>
                      <a:pt x="168101" y="183728"/>
                      <a:pt x="153665" y="174799"/>
                      <a:pt x="136848" y="165422"/>
                    </a:cubicBezTo>
                    <a:cubicBezTo>
                      <a:pt x="120030" y="156046"/>
                      <a:pt x="100385" y="146447"/>
                      <a:pt x="77912" y="136624"/>
                    </a:cubicBezTo>
                    <a:cubicBezTo>
                      <a:pt x="55439" y="126802"/>
                      <a:pt x="29468" y="116681"/>
                      <a:pt x="0" y="106263"/>
                    </a:cubicBezTo>
                    <a:lnTo>
                      <a:pt x="0" y="100905"/>
                    </a:lnTo>
                    <a:cubicBezTo>
                      <a:pt x="18157" y="87511"/>
                      <a:pt x="37877" y="74786"/>
                      <a:pt x="59159" y="62731"/>
                    </a:cubicBezTo>
                    <a:cubicBezTo>
                      <a:pt x="80442" y="50676"/>
                      <a:pt x="101129" y="40109"/>
                      <a:pt x="121221" y="31031"/>
                    </a:cubicBezTo>
                    <a:cubicBezTo>
                      <a:pt x="141312" y="21952"/>
                      <a:pt x="159618" y="14660"/>
                      <a:pt x="176138" y="9153"/>
                    </a:cubicBezTo>
                    <a:cubicBezTo>
                      <a:pt x="192658" y="3646"/>
                      <a:pt x="205383" y="595"/>
                      <a:pt x="214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8778547" y="6181437"/>
                <a:ext cx="221010" cy="295572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295572">
                    <a:moveTo>
                      <a:pt x="0" y="0"/>
                    </a:moveTo>
                    <a:cubicBezTo>
                      <a:pt x="14884" y="12204"/>
                      <a:pt x="31032" y="22473"/>
                      <a:pt x="48444" y="30807"/>
                    </a:cubicBezTo>
                    <a:cubicBezTo>
                      <a:pt x="65857" y="39141"/>
                      <a:pt x="83940" y="45913"/>
                      <a:pt x="102692" y="51122"/>
                    </a:cubicBezTo>
                    <a:cubicBezTo>
                      <a:pt x="121444" y="56331"/>
                      <a:pt x="140569" y="60126"/>
                      <a:pt x="160066" y="62507"/>
                    </a:cubicBezTo>
                    <a:cubicBezTo>
                      <a:pt x="179562" y="64889"/>
                      <a:pt x="198835" y="66079"/>
                      <a:pt x="217885" y="66079"/>
                    </a:cubicBezTo>
                    <a:lnTo>
                      <a:pt x="221010" y="70544"/>
                    </a:lnTo>
                    <a:cubicBezTo>
                      <a:pt x="216844" y="106858"/>
                      <a:pt x="208806" y="139005"/>
                      <a:pt x="196900" y="166985"/>
                    </a:cubicBezTo>
                    <a:cubicBezTo>
                      <a:pt x="184994" y="194965"/>
                      <a:pt x="171600" y="218479"/>
                      <a:pt x="156716" y="237529"/>
                    </a:cubicBezTo>
                    <a:cubicBezTo>
                      <a:pt x="141834" y="256579"/>
                      <a:pt x="126654" y="271016"/>
                      <a:pt x="111176" y="280838"/>
                    </a:cubicBezTo>
                    <a:cubicBezTo>
                      <a:pt x="95697" y="290661"/>
                      <a:pt x="82302" y="295572"/>
                      <a:pt x="70992" y="295572"/>
                    </a:cubicBezTo>
                    <a:cubicBezTo>
                      <a:pt x="66527" y="295572"/>
                      <a:pt x="60350" y="294233"/>
                      <a:pt x="52462" y="291554"/>
                    </a:cubicBezTo>
                    <a:cubicBezTo>
                      <a:pt x="44575" y="288875"/>
                      <a:pt x="36762" y="282475"/>
                      <a:pt x="29022" y="272355"/>
                    </a:cubicBezTo>
                    <a:cubicBezTo>
                      <a:pt x="21283" y="262235"/>
                      <a:pt x="14512" y="247129"/>
                      <a:pt x="8707" y="227037"/>
                    </a:cubicBezTo>
                    <a:cubicBezTo>
                      <a:pt x="2903" y="206945"/>
                      <a:pt x="0" y="179486"/>
                      <a:pt x="0" y="14466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287" y="835075"/>
            <a:ext cx="2004590" cy="433980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" y="967402"/>
            <a:ext cx="1908426" cy="4339808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206686" y="4419600"/>
            <a:ext cx="11820620" cy="2294931"/>
            <a:chOff x="221448" y="3808709"/>
            <a:chExt cx="11820620" cy="2858919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48" y="3817176"/>
              <a:ext cx="4002869" cy="2850452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49" y="3808709"/>
              <a:ext cx="3983118" cy="2845522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135" y="3817176"/>
              <a:ext cx="3884933" cy="2846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12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2" y="3486789"/>
            <a:ext cx="5320147" cy="29854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গোলাম ছামদানী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 নিউ মডেল হাই স্কুল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সাভার, ঢাকা।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ফোন-০১৭১৮৫৫৬৬৪১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E-mail: </a:t>
            </a:r>
            <a:r>
              <a:rPr lang="en-US" sz="2800" b="1" dirty="0" smtClean="0">
                <a:solidFill>
                  <a:srgbClr val="7030A0"/>
                </a:solidFill>
              </a:rPr>
              <a:t>mgsnoni1980@gmai.com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1109" y="734290"/>
            <a:ext cx="3629892" cy="1066801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3486789"/>
            <a:ext cx="5015346" cy="29854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সময়-৪০মিনিট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734290"/>
            <a:ext cx="1900486" cy="243368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92" y="734291"/>
            <a:ext cx="2094255" cy="243368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7491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2" b="94173" l="257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54913"/>
            <a:ext cx="9458324" cy="7166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431014" y="5858381"/>
            <a:ext cx="577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4" y="623887"/>
            <a:ext cx="8524875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782" y="1627396"/>
            <a:ext cx="8118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কী হবে ---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3054" y="2396837"/>
            <a:ext cx="22167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solidFill>
                  <a:srgbClr val="00B050"/>
                </a:solidFill>
              </a:rPr>
              <a:t>?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5348" y="3166278"/>
            <a:ext cx="922019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অভ্যুদয়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11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602" y="1734032"/>
            <a:ext cx="743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-----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0602" y="3028968"/>
            <a:ext cx="90725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310" y="5565396"/>
            <a:ext cx="820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9" y="541391"/>
            <a:ext cx="7809809" cy="4881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27860" y="6493101"/>
            <a:ext cx="3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কানেক্ট</a:t>
            </a:r>
            <a:r>
              <a:rPr lang="en-US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25" y="3543944"/>
            <a:ext cx="256032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46" y="3843982"/>
            <a:ext cx="256032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10879"/>
          <a:stretch/>
        </p:blipFill>
        <p:spPr>
          <a:xfrm>
            <a:off x="918221" y="755025"/>
            <a:ext cx="256032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5844"/>
          <a:stretch/>
        </p:blipFill>
        <p:spPr>
          <a:xfrm>
            <a:off x="4404696" y="397838"/>
            <a:ext cx="256032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8015347" y="755025"/>
            <a:ext cx="30575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নীলনক্সা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বর্বরতম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0800000" flipV="1">
            <a:off x="8786812" y="1490856"/>
            <a:ext cx="264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2233"/>
          <a:stretch/>
        </p:blipFill>
        <p:spPr>
          <a:xfrm>
            <a:off x="4537293" y="3805551"/>
            <a:ext cx="352237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93" y="767730"/>
            <a:ext cx="349177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5" y="767730"/>
            <a:ext cx="3453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8" y="3805551"/>
            <a:ext cx="34316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44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1011</TotalTime>
  <Words>335</Words>
  <Application>Microsoft Office PowerPoint</Application>
  <PresentationFormat>Widescreen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CNMHS</dc:creator>
  <cp:lastModifiedBy>CNMHS</cp:lastModifiedBy>
  <cp:revision>103</cp:revision>
  <dcterms:created xsi:type="dcterms:W3CDTF">2019-09-25T02:04:49Z</dcterms:created>
  <dcterms:modified xsi:type="dcterms:W3CDTF">2019-11-30T18:09:07Z</dcterms:modified>
</cp:coreProperties>
</file>